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 id="2147483684" r:id="rId3"/>
  </p:sldMasterIdLst>
  <p:sldIdLst>
    <p:sldId id="271"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5" autoAdjust="0"/>
  </p:normalViewPr>
  <p:slideViewPr>
    <p:cSldViewPr snapToGrid="0" snapToObjects="1">
      <p:cViewPr varScale="1">
        <p:scale>
          <a:sx n="84" d="100"/>
          <a:sy n="84" d="100"/>
        </p:scale>
        <p:origin x="142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077296-BA97-C946-B351-5273B718BF9E}" type="doc">
      <dgm:prSet loTypeId="urn:microsoft.com/office/officeart/2005/8/layout/bProcess4" loCatId="" qsTypeId="urn:microsoft.com/office/officeart/2005/8/quickstyle/simple4" qsCatId="simple" csTypeId="urn:microsoft.com/office/officeart/2005/8/colors/accent1_2" csCatId="accent1" phldr="1"/>
      <dgm:spPr/>
      <dgm:t>
        <a:bodyPr/>
        <a:lstStyle/>
        <a:p>
          <a:endParaRPr lang="en-US"/>
        </a:p>
      </dgm:t>
    </dgm:pt>
    <dgm:pt modelId="{B5F45672-5FA6-F449-AE71-CCAA5842902C}">
      <dgm:prSet phldrT="[Texto]"/>
      <dgm:spPr>
        <a:solidFill>
          <a:srgbClr val="F79646"/>
        </a:solidFill>
        <a:ln>
          <a:noFill/>
        </a:ln>
      </dgm:spPr>
      <dgm:t>
        <a:bodyPr/>
        <a:lstStyle/>
        <a:p>
          <a:r>
            <a:rPr lang="en-US" dirty="0" smtClean="0">
              <a:latin typeface="Century Gothic"/>
              <a:cs typeface="Century Gothic"/>
            </a:rPr>
            <a:t>EP Applies in OP</a:t>
          </a:r>
          <a:endParaRPr lang="en-US" dirty="0">
            <a:latin typeface="Century Gothic"/>
            <a:cs typeface="Century Gothic"/>
          </a:endParaRPr>
        </a:p>
      </dgm:t>
    </dgm:pt>
    <dgm:pt modelId="{5326EBB1-15FA-AB40-953F-64EF082CDBB4}" type="parTrans" cxnId="{9885ABD6-0BF2-9149-B57D-5C65A5EA8355}">
      <dgm:prSet/>
      <dgm:spPr/>
      <dgm:t>
        <a:bodyPr/>
        <a:lstStyle/>
        <a:p>
          <a:endParaRPr lang="en-US">
            <a:latin typeface="Century Gothic"/>
            <a:cs typeface="Century Gothic"/>
          </a:endParaRPr>
        </a:p>
      </dgm:t>
    </dgm:pt>
    <dgm:pt modelId="{83A838E5-6508-C447-A06A-00D745025822}" type="sibTrans" cxnId="{9885ABD6-0BF2-9149-B57D-5C65A5EA8355}">
      <dgm:prSet/>
      <dgm:spPr/>
      <dgm:t>
        <a:bodyPr/>
        <a:lstStyle/>
        <a:p>
          <a:endParaRPr lang="en-US">
            <a:latin typeface="Century Gothic"/>
            <a:cs typeface="Century Gothic"/>
          </a:endParaRPr>
        </a:p>
      </dgm:t>
    </dgm:pt>
    <dgm:pt modelId="{2BF6D967-68FB-9644-93F3-6345E7F7D5E7}">
      <dgm:prSet phldrT="[Texto]"/>
      <dgm:spPr>
        <a:solidFill>
          <a:srgbClr val="F79646"/>
        </a:solidFill>
        <a:ln>
          <a:noFill/>
        </a:ln>
      </dgm:spPr>
      <dgm:t>
        <a:bodyPr/>
        <a:lstStyle/>
        <a:p>
          <a:r>
            <a:rPr lang="en-US" dirty="0" smtClean="0">
              <a:latin typeface="Century Gothic"/>
              <a:cs typeface="Century Gothic"/>
            </a:rPr>
            <a:t>TN Manager starts match in EXPA</a:t>
          </a:r>
          <a:endParaRPr lang="en-US" dirty="0">
            <a:latin typeface="Century Gothic"/>
            <a:cs typeface="Century Gothic"/>
          </a:endParaRPr>
        </a:p>
      </dgm:t>
    </dgm:pt>
    <dgm:pt modelId="{12574FF8-E5B3-464E-AB5E-09E82117837A}" type="parTrans" cxnId="{6A46F6DD-AAC0-3940-95FD-D464FB85824B}">
      <dgm:prSet/>
      <dgm:spPr/>
      <dgm:t>
        <a:bodyPr/>
        <a:lstStyle/>
        <a:p>
          <a:endParaRPr lang="en-US">
            <a:latin typeface="Century Gothic"/>
            <a:cs typeface="Century Gothic"/>
          </a:endParaRPr>
        </a:p>
      </dgm:t>
    </dgm:pt>
    <dgm:pt modelId="{A17B39EB-053A-264F-BBD5-5642C01867BF}" type="sibTrans" cxnId="{6A46F6DD-AAC0-3940-95FD-D464FB85824B}">
      <dgm:prSet/>
      <dgm:spPr/>
      <dgm:t>
        <a:bodyPr/>
        <a:lstStyle/>
        <a:p>
          <a:endParaRPr lang="en-US">
            <a:latin typeface="Century Gothic"/>
            <a:cs typeface="Century Gothic"/>
          </a:endParaRPr>
        </a:p>
      </dgm:t>
    </dgm:pt>
    <dgm:pt modelId="{D1685968-4AD2-DD4F-962B-700D4B6D5B2D}">
      <dgm:prSet phldrT="[Texto]"/>
      <dgm:spPr>
        <a:solidFill>
          <a:srgbClr val="F79646"/>
        </a:solidFill>
        <a:ln>
          <a:noFill/>
        </a:ln>
      </dgm:spPr>
      <dgm:t>
        <a:bodyPr/>
        <a:lstStyle/>
        <a:p>
          <a:r>
            <a:rPr lang="en-US" dirty="0" smtClean="0">
              <a:latin typeface="Century Gothic"/>
              <a:cs typeface="Century Gothic"/>
            </a:rPr>
            <a:t>In the opportunities CRM you look for the opportunity and click it to see how to approve</a:t>
          </a:r>
          <a:endParaRPr lang="en-US" dirty="0">
            <a:latin typeface="Century Gothic"/>
            <a:cs typeface="Century Gothic"/>
          </a:endParaRPr>
        </a:p>
      </dgm:t>
    </dgm:pt>
    <dgm:pt modelId="{82D19E48-580B-9F44-AFC9-DD010DFCD118}" type="parTrans" cxnId="{A0655726-0BE6-DB47-AAFA-089A32004056}">
      <dgm:prSet/>
      <dgm:spPr/>
      <dgm:t>
        <a:bodyPr/>
        <a:lstStyle/>
        <a:p>
          <a:endParaRPr lang="en-US">
            <a:latin typeface="Century Gothic"/>
            <a:cs typeface="Century Gothic"/>
          </a:endParaRPr>
        </a:p>
      </dgm:t>
    </dgm:pt>
    <dgm:pt modelId="{A9F07289-648E-5049-AED8-09B57F8238A6}" type="sibTrans" cxnId="{A0655726-0BE6-DB47-AAFA-089A32004056}">
      <dgm:prSet/>
      <dgm:spPr/>
      <dgm:t>
        <a:bodyPr/>
        <a:lstStyle/>
        <a:p>
          <a:endParaRPr lang="en-US">
            <a:latin typeface="Century Gothic"/>
            <a:cs typeface="Century Gothic"/>
          </a:endParaRPr>
        </a:p>
      </dgm:t>
    </dgm:pt>
    <dgm:pt modelId="{72CAA9EF-39AC-3542-93FC-D89C2C54D889}">
      <dgm:prSet phldrT="[Texto]"/>
      <dgm:spPr>
        <a:solidFill>
          <a:srgbClr val="F79646"/>
        </a:solidFill>
        <a:ln>
          <a:noFill/>
        </a:ln>
      </dgm:spPr>
      <dgm:t>
        <a:bodyPr/>
        <a:lstStyle/>
        <a:p>
          <a:r>
            <a:rPr lang="en-US" dirty="0" smtClean="0">
              <a:latin typeface="Century Gothic"/>
              <a:cs typeface="Century Gothic"/>
            </a:rPr>
            <a:t>EP send AN in OP</a:t>
          </a:r>
          <a:endParaRPr lang="en-US" dirty="0">
            <a:latin typeface="Century Gothic"/>
            <a:cs typeface="Century Gothic"/>
          </a:endParaRPr>
        </a:p>
      </dgm:t>
    </dgm:pt>
    <dgm:pt modelId="{7C8E2434-B066-E546-9A1C-1A9889F37491}" type="parTrans" cxnId="{8CD2DED2-9083-2A41-972B-FC2E532E4A31}">
      <dgm:prSet/>
      <dgm:spPr/>
      <dgm:t>
        <a:bodyPr/>
        <a:lstStyle/>
        <a:p>
          <a:endParaRPr lang="en-US">
            <a:latin typeface="Century Gothic"/>
            <a:cs typeface="Century Gothic"/>
          </a:endParaRPr>
        </a:p>
      </dgm:t>
    </dgm:pt>
    <dgm:pt modelId="{A2D70C51-0937-CE4C-846A-CB7AD97E376C}" type="sibTrans" cxnId="{8CD2DED2-9083-2A41-972B-FC2E532E4A31}">
      <dgm:prSet/>
      <dgm:spPr/>
      <dgm:t>
        <a:bodyPr/>
        <a:lstStyle/>
        <a:p>
          <a:endParaRPr lang="en-US">
            <a:latin typeface="Century Gothic"/>
            <a:cs typeface="Century Gothic"/>
          </a:endParaRPr>
        </a:p>
      </dgm:t>
    </dgm:pt>
    <dgm:pt modelId="{BB861B13-A20B-594B-88A0-CBE1339E066C}">
      <dgm:prSet phldrT="[Texto]"/>
      <dgm:spPr>
        <a:solidFill>
          <a:srgbClr val="F79646"/>
        </a:solidFill>
        <a:ln>
          <a:noFill/>
        </a:ln>
      </dgm:spPr>
      <dgm:t>
        <a:bodyPr/>
        <a:lstStyle/>
        <a:p>
          <a:r>
            <a:rPr lang="en-US" dirty="0" smtClean="0">
              <a:latin typeface="Century Gothic"/>
              <a:cs typeface="Century Gothic"/>
            </a:rPr>
            <a:t>EP goes to “Dash” to check the AN</a:t>
          </a:r>
          <a:endParaRPr lang="en-US" dirty="0">
            <a:latin typeface="Century Gothic"/>
            <a:cs typeface="Century Gothic"/>
          </a:endParaRPr>
        </a:p>
      </dgm:t>
    </dgm:pt>
    <dgm:pt modelId="{25285EF5-1B6D-9646-95D8-AC544E9D4F98}" type="parTrans" cxnId="{6586E094-1EC6-2940-B17E-EF1C835410EB}">
      <dgm:prSet/>
      <dgm:spPr/>
      <dgm:t>
        <a:bodyPr/>
        <a:lstStyle/>
        <a:p>
          <a:endParaRPr lang="en-US">
            <a:latin typeface="Century Gothic"/>
            <a:cs typeface="Century Gothic"/>
          </a:endParaRPr>
        </a:p>
      </dgm:t>
    </dgm:pt>
    <dgm:pt modelId="{6A9EA350-108D-9049-B761-1DC889F3E437}" type="sibTrans" cxnId="{6586E094-1EC6-2940-B17E-EF1C835410EB}">
      <dgm:prSet/>
      <dgm:spPr/>
      <dgm:t>
        <a:bodyPr/>
        <a:lstStyle/>
        <a:p>
          <a:endParaRPr lang="en-US">
            <a:latin typeface="Century Gothic"/>
            <a:cs typeface="Century Gothic"/>
          </a:endParaRPr>
        </a:p>
      </dgm:t>
    </dgm:pt>
    <dgm:pt modelId="{FF2A3672-850B-8543-A2A6-36D84722E8EC}">
      <dgm:prSet phldrT="[Texto]"/>
      <dgm:spPr>
        <a:solidFill>
          <a:srgbClr val="F79646"/>
        </a:solidFill>
        <a:ln>
          <a:noFill/>
        </a:ln>
      </dgm:spPr>
      <dgm:t>
        <a:bodyPr/>
        <a:lstStyle/>
        <a:p>
          <a:r>
            <a:rPr lang="en-US" dirty="0" smtClean="0">
              <a:latin typeface="Century Gothic"/>
              <a:cs typeface="Century Gothic"/>
            </a:rPr>
            <a:t>EP Manager approves match in EXPA</a:t>
          </a:r>
          <a:endParaRPr lang="en-US" dirty="0">
            <a:latin typeface="Century Gothic"/>
            <a:cs typeface="Century Gothic"/>
          </a:endParaRPr>
        </a:p>
      </dgm:t>
    </dgm:pt>
    <dgm:pt modelId="{12D54F7F-06C6-4045-9ACF-658E10714071}" type="parTrans" cxnId="{9C184342-6C9B-9F4C-8C60-E4B86BFB8A60}">
      <dgm:prSet/>
      <dgm:spPr/>
      <dgm:t>
        <a:bodyPr/>
        <a:lstStyle/>
        <a:p>
          <a:endParaRPr lang="en-US">
            <a:latin typeface="Century Gothic"/>
            <a:cs typeface="Century Gothic"/>
          </a:endParaRPr>
        </a:p>
      </dgm:t>
    </dgm:pt>
    <dgm:pt modelId="{23B6869A-E385-ED40-8E24-4E7E59FD589C}" type="sibTrans" cxnId="{9C184342-6C9B-9F4C-8C60-E4B86BFB8A60}">
      <dgm:prSet/>
      <dgm:spPr/>
      <dgm:t>
        <a:bodyPr/>
        <a:lstStyle/>
        <a:p>
          <a:endParaRPr lang="en-US">
            <a:latin typeface="Century Gothic"/>
            <a:cs typeface="Century Gothic"/>
          </a:endParaRPr>
        </a:p>
      </dgm:t>
    </dgm:pt>
    <dgm:pt modelId="{FB96267E-9451-E847-83E0-C803F112DFE3}">
      <dgm:prSet phldrT="[Texto]"/>
      <dgm:spPr>
        <a:solidFill>
          <a:srgbClr val="F79646"/>
        </a:solidFill>
        <a:ln>
          <a:noFill/>
        </a:ln>
      </dgm:spPr>
      <dgm:t>
        <a:bodyPr/>
        <a:lstStyle/>
        <a:p>
          <a:r>
            <a:rPr lang="en-US" dirty="0" smtClean="0">
              <a:latin typeface="Century Gothic"/>
              <a:cs typeface="Century Gothic"/>
            </a:rPr>
            <a:t>EP sings it and sends it</a:t>
          </a:r>
          <a:endParaRPr lang="en-US" dirty="0">
            <a:latin typeface="Century Gothic"/>
            <a:cs typeface="Century Gothic"/>
          </a:endParaRPr>
        </a:p>
      </dgm:t>
    </dgm:pt>
    <dgm:pt modelId="{0F1DA4A4-80E0-5B41-A8EE-6850990A613B}" type="parTrans" cxnId="{74DD0899-5678-5046-8DCD-9B51861BE53E}">
      <dgm:prSet/>
      <dgm:spPr/>
      <dgm:t>
        <a:bodyPr/>
        <a:lstStyle/>
        <a:p>
          <a:endParaRPr lang="en-US">
            <a:latin typeface="Century Gothic"/>
            <a:cs typeface="Century Gothic"/>
          </a:endParaRPr>
        </a:p>
      </dgm:t>
    </dgm:pt>
    <dgm:pt modelId="{2ED3A45B-824B-1A4E-BE9D-41B65F837F38}" type="sibTrans" cxnId="{74DD0899-5678-5046-8DCD-9B51861BE53E}">
      <dgm:prSet/>
      <dgm:spPr/>
      <dgm:t>
        <a:bodyPr/>
        <a:lstStyle/>
        <a:p>
          <a:endParaRPr lang="en-US">
            <a:latin typeface="Century Gothic"/>
            <a:cs typeface="Century Gothic"/>
          </a:endParaRPr>
        </a:p>
      </dgm:t>
    </dgm:pt>
    <dgm:pt modelId="{EE97A971-A9DC-044C-8187-31054655AAF2}">
      <dgm:prSet phldrT="[Texto]"/>
      <dgm:spPr>
        <a:solidFill>
          <a:srgbClr val="F79646"/>
        </a:solidFill>
        <a:ln>
          <a:noFill/>
        </a:ln>
      </dgm:spPr>
      <dgm:t>
        <a:bodyPr/>
        <a:lstStyle/>
        <a:p>
          <a:r>
            <a:rPr lang="en-US" dirty="0" smtClean="0">
              <a:latin typeface="Century Gothic"/>
              <a:cs typeface="Century Gothic"/>
            </a:rPr>
            <a:t>In the peoples CRM you look for the EP and click it to see how to approve</a:t>
          </a:r>
          <a:endParaRPr lang="en-US" dirty="0">
            <a:latin typeface="Century Gothic"/>
            <a:cs typeface="Century Gothic"/>
          </a:endParaRPr>
        </a:p>
      </dgm:t>
    </dgm:pt>
    <dgm:pt modelId="{766142DF-174A-F84D-ABB2-184B8221A7D2}" type="parTrans" cxnId="{25D6EB5D-FE00-FE46-BA4C-706F67147BBE}">
      <dgm:prSet/>
      <dgm:spPr/>
      <dgm:t>
        <a:bodyPr/>
        <a:lstStyle/>
        <a:p>
          <a:endParaRPr lang="en-US">
            <a:latin typeface="Century Gothic"/>
            <a:cs typeface="Century Gothic"/>
          </a:endParaRPr>
        </a:p>
      </dgm:t>
    </dgm:pt>
    <dgm:pt modelId="{7350060B-F5BE-F644-A55A-EF2C3A8EDA1D}" type="sibTrans" cxnId="{25D6EB5D-FE00-FE46-BA4C-706F67147BBE}">
      <dgm:prSet/>
      <dgm:spPr/>
      <dgm:t>
        <a:bodyPr/>
        <a:lstStyle/>
        <a:p>
          <a:endParaRPr lang="en-US">
            <a:latin typeface="Century Gothic"/>
            <a:cs typeface="Century Gothic"/>
          </a:endParaRPr>
        </a:p>
      </dgm:t>
    </dgm:pt>
    <dgm:pt modelId="{C71F8998-FE22-6F46-99BD-BE9B577FE941}">
      <dgm:prSet phldrT="[Texto]"/>
      <dgm:spPr>
        <a:solidFill>
          <a:srgbClr val="F79646"/>
        </a:solidFill>
        <a:ln>
          <a:noFill/>
        </a:ln>
      </dgm:spPr>
      <dgm:t>
        <a:bodyPr/>
        <a:lstStyle/>
        <a:p>
          <a:r>
            <a:rPr lang="en-US" dirty="0" smtClean="0">
              <a:latin typeface="Century Gothic"/>
              <a:cs typeface="Century Gothic"/>
            </a:rPr>
            <a:t>If necessary before you mark as paid if payment was in matched.</a:t>
          </a:r>
          <a:endParaRPr lang="en-US" dirty="0">
            <a:latin typeface="Century Gothic"/>
            <a:cs typeface="Century Gothic"/>
          </a:endParaRPr>
        </a:p>
      </dgm:t>
    </dgm:pt>
    <dgm:pt modelId="{11CCBFF8-5499-5640-9F14-31D81465ABFC}" type="parTrans" cxnId="{31D5792F-3981-B648-B97D-B41F05412AFD}">
      <dgm:prSet/>
      <dgm:spPr/>
      <dgm:t>
        <a:bodyPr/>
        <a:lstStyle/>
        <a:p>
          <a:endParaRPr lang="en-US">
            <a:latin typeface="Century Gothic"/>
            <a:cs typeface="Century Gothic"/>
          </a:endParaRPr>
        </a:p>
      </dgm:t>
    </dgm:pt>
    <dgm:pt modelId="{849C3626-DB4F-B648-B1D3-170BB08A69DB}" type="sibTrans" cxnId="{31D5792F-3981-B648-B97D-B41F05412AFD}">
      <dgm:prSet/>
      <dgm:spPr/>
      <dgm:t>
        <a:bodyPr/>
        <a:lstStyle/>
        <a:p>
          <a:endParaRPr lang="en-US">
            <a:latin typeface="Century Gothic"/>
            <a:cs typeface="Century Gothic"/>
          </a:endParaRPr>
        </a:p>
      </dgm:t>
    </dgm:pt>
    <dgm:pt modelId="{A1941C3B-6849-C94E-A0B0-4A5D98942CF0}">
      <dgm:prSet phldrT="[Texto]"/>
      <dgm:spPr>
        <a:solidFill>
          <a:srgbClr val="F79646"/>
        </a:solidFill>
        <a:ln>
          <a:noFill/>
        </a:ln>
      </dgm:spPr>
      <dgm:t>
        <a:bodyPr/>
        <a:lstStyle/>
        <a:p>
          <a:r>
            <a:rPr lang="en-US" dirty="0" smtClean="0">
              <a:latin typeface="Century Gothic"/>
              <a:cs typeface="Century Gothic"/>
            </a:rPr>
            <a:t>EP is allowed to put now the flight details and so on in OP</a:t>
          </a:r>
          <a:endParaRPr lang="en-US" dirty="0">
            <a:latin typeface="Century Gothic"/>
            <a:cs typeface="Century Gothic"/>
          </a:endParaRPr>
        </a:p>
      </dgm:t>
    </dgm:pt>
    <dgm:pt modelId="{7AECBAC3-3928-A14B-96A3-5B78EBCEFABB}" type="parTrans" cxnId="{3CAFE708-6097-DB46-84C1-2A50365F42BB}">
      <dgm:prSet/>
      <dgm:spPr/>
      <dgm:t>
        <a:bodyPr/>
        <a:lstStyle/>
        <a:p>
          <a:endParaRPr lang="en-US">
            <a:latin typeface="Century Gothic"/>
            <a:cs typeface="Century Gothic"/>
          </a:endParaRPr>
        </a:p>
      </dgm:t>
    </dgm:pt>
    <dgm:pt modelId="{44184D99-CA68-E447-8BA9-F66090D50314}" type="sibTrans" cxnId="{3CAFE708-6097-DB46-84C1-2A50365F42BB}">
      <dgm:prSet/>
      <dgm:spPr/>
      <dgm:t>
        <a:bodyPr/>
        <a:lstStyle/>
        <a:p>
          <a:endParaRPr lang="en-US">
            <a:latin typeface="Century Gothic"/>
            <a:cs typeface="Century Gothic"/>
          </a:endParaRPr>
        </a:p>
      </dgm:t>
    </dgm:pt>
    <dgm:pt modelId="{59AA0EA5-2003-4740-9B35-5567FC2734EF}">
      <dgm:prSet phldrT="[Texto]"/>
      <dgm:spPr>
        <a:solidFill>
          <a:srgbClr val="F79646"/>
        </a:solidFill>
        <a:ln>
          <a:noFill/>
        </a:ln>
      </dgm:spPr>
      <dgm:t>
        <a:bodyPr/>
        <a:lstStyle/>
        <a:p>
          <a:r>
            <a:rPr lang="en-US" dirty="0" smtClean="0">
              <a:latin typeface="Century Gothic"/>
              <a:cs typeface="Century Gothic"/>
            </a:rPr>
            <a:t>TN Manager puts in Realize (puts start and end date)</a:t>
          </a:r>
          <a:endParaRPr lang="en-US" dirty="0">
            <a:latin typeface="Century Gothic"/>
            <a:cs typeface="Century Gothic"/>
          </a:endParaRPr>
        </a:p>
      </dgm:t>
    </dgm:pt>
    <dgm:pt modelId="{12B5BADB-273C-4440-A37B-4C7A6E13283D}" type="parTrans" cxnId="{4F1CE11B-8464-F847-99B3-98841C6C9AA8}">
      <dgm:prSet/>
      <dgm:spPr/>
      <dgm:t>
        <a:bodyPr/>
        <a:lstStyle/>
        <a:p>
          <a:endParaRPr lang="en-US">
            <a:latin typeface="Century Gothic"/>
            <a:cs typeface="Century Gothic"/>
          </a:endParaRPr>
        </a:p>
      </dgm:t>
    </dgm:pt>
    <dgm:pt modelId="{EDC1C12F-6260-FA44-93E5-7354286863C8}" type="sibTrans" cxnId="{4F1CE11B-8464-F847-99B3-98841C6C9AA8}">
      <dgm:prSet/>
      <dgm:spPr/>
      <dgm:t>
        <a:bodyPr/>
        <a:lstStyle/>
        <a:p>
          <a:endParaRPr lang="en-US">
            <a:latin typeface="Century Gothic"/>
            <a:cs typeface="Century Gothic"/>
          </a:endParaRPr>
        </a:p>
      </dgm:t>
    </dgm:pt>
    <dgm:pt modelId="{8410A231-3223-0746-95B6-2D9D86DFD6E6}">
      <dgm:prSet phldrT="[Texto]"/>
      <dgm:spPr>
        <a:solidFill>
          <a:srgbClr val="F79646"/>
        </a:solidFill>
        <a:ln>
          <a:noFill/>
        </a:ln>
      </dgm:spPr>
      <dgm:t>
        <a:bodyPr/>
        <a:lstStyle/>
        <a:p>
          <a:r>
            <a:rPr lang="en-US" smtClean="0">
              <a:latin typeface="Century Gothic"/>
              <a:cs typeface="Century Gothic"/>
            </a:rPr>
            <a:t>TN manager approves match in EXPA</a:t>
          </a:r>
          <a:endParaRPr lang="en-US" dirty="0">
            <a:latin typeface="Century Gothic"/>
            <a:cs typeface="Century Gothic"/>
          </a:endParaRPr>
        </a:p>
      </dgm:t>
    </dgm:pt>
    <dgm:pt modelId="{07B1F8E6-0E1C-9144-9B9C-74EDEA6F4A5B}" type="parTrans" cxnId="{623B0F29-CACB-F04D-A84F-5A35AFDEBED7}">
      <dgm:prSet/>
      <dgm:spPr/>
      <dgm:t>
        <a:bodyPr/>
        <a:lstStyle/>
        <a:p>
          <a:endParaRPr lang="en-US"/>
        </a:p>
      </dgm:t>
    </dgm:pt>
    <dgm:pt modelId="{79297B2D-A82B-6B44-A56D-89CCA3E5DF87}" type="sibTrans" cxnId="{623B0F29-CACB-F04D-A84F-5A35AFDEBED7}">
      <dgm:prSet/>
      <dgm:spPr/>
      <dgm:t>
        <a:bodyPr/>
        <a:lstStyle/>
        <a:p>
          <a:endParaRPr lang="en-US"/>
        </a:p>
      </dgm:t>
    </dgm:pt>
    <dgm:pt modelId="{23FD2647-A845-884F-8474-606FE38FA8BC}">
      <dgm:prSet phldrT="[Texto]"/>
      <dgm:spPr>
        <a:solidFill>
          <a:srgbClr val="F79646"/>
        </a:solidFill>
        <a:ln>
          <a:noFill/>
        </a:ln>
      </dgm:spPr>
      <dgm:t>
        <a:bodyPr/>
        <a:lstStyle/>
        <a:p>
          <a:r>
            <a:rPr lang="en-US" dirty="0" smtClean="0">
              <a:latin typeface="Century Gothic"/>
              <a:cs typeface="Century Gothic"/>
            </a:rPr>
            <a:t>If necessary then EP manager mark as paid if payment was before realize stage.</a:t>
          </a:r>
          <a:endParaRPr lang="en-US" dirty="0">
            <a:latin typeface="Century Gothic"/>
            <a:cs typeface="Century Gothic"/>
          </a:endParaRPr>
        </a:p>
      </dgm:t>
    </dgm:pt>
    <dgm:pt modelId="{A11F1B0F-2E94-834B-8535-91AFDA4DF91F}" type="parTrans" cxnId="{756099CF-A3B6-284E-B581-B007B2828AFB}">
      <dgm:prSet/>
      <dgm:spPr/>
      <dgm:t>
        <a:bodyPr/>
        <a:lstStyle/>
        <a:p>
          <a:endParaRPr lang="en-US"/>
        </a:p>
      </dgm:t>
    </dgm:pt>
    <dgm:pt modelId="{913DE09B-5AB5-7743-892B-A78454CC8909}" type="sibTrans" cxnId="{756099CF-A3B6-284E-B581-B007B2828AFB}">
      <dgm:prSet/>
      <dgm:spPr/>
      <dgm:t>
        <a:bodyPr/>
        <a:lstStyle/>
        <a:p>
          <a:endParaRPr lang="en-US"/>
        </a:p>
      </dgm:t>
    </dgm:pt>
    <dgm:pt modelId="{7BF39BAB-035E-BA4D-94CE-738CA8847077}" type="pres">
      <dgm:prSet presAssocID="{90077296-BA97-C946-B351-5273B718BF9E}" presName="Name0" presStyleCnt="0">
        <dgm:presLayoutVars>
          <dgm:dir/>
          <dgm:resizeHandles/>
        </dgm:presLayoutVars>
      </dgm:prSet>
      <dgm:spPr/>
      <dgm:t>
        <a:bodyPr/>
        <a:lstStyle/>
        <a:p>
          <a:endParaRPr lang="en-GB"/>
        </a:p>
      </dgm:t>
    </dgm:pt>
    <dgm:pt modelId="{4DF51709-B164-664D-BBD5-FBA3B8EAB8C6}" type="pres">
      <dgm:prSet presAssocID="{B5F45672-5FA6-F449-AE71-CCAA5842902C}" presName="compNode" presStyleCnt="0"/>
      <dgm:spPr/>
    </dgm:pt>
    <dgm:pt modelId="{BDE74229-A2A9-D341-AD2E-F71C96AF32D8}" type="pres">
      <dgm:prSet presAssocID="{B5F45672-5FA6-F449-AE71-CCAA5842902C}" presName="dummyConnPt" presStyleCnt="0"/>
      <dgm:spPr/>
    </dgm:pt>
    <dgm:pt modelId="{0B0E1D80-89FF-F843-8818-73E3E6C7ECD1}" type="pres">
      <dgm:prSet presAssocID="{B5F45672-5FA6-F449-AE71-CCAA5842902C}" presName="node" presStyleLbl="node1" presStyleIdx="0" presStyleCnt="7">
        <dgm:presLayoutVars>
          <dgm:bulletEnabled val="1"/>
        </dgm:presLayoutVars>
      </dgm:prSet>
      <dgm:spPr/>
      <dgm:t>
        <a:bodyPr/>
        <a:lstStyle/>
        <a:p>
          <a:endParaRPr lang="en-GB"/>
        </a:p>
      </dgm:t>
    </dgm:pt>
    <dgm:pt modelId="{0C1BE1D5-0290-464A-837A-45507A9EBEBC}" type="pres">
      <dgm:prSet presAssocID="{83A838E5-6508-C447-A06A-00D745025822}" presName="sibTrans" presStyleLbl="bgSibTrans2D1" presStyleIdx="0" presStyleCnt="6"/>
      <dgm:spPr/>
      <dgm:t>
        <a:bodyPr/>
        <a:lstStyle/>
        <a:p>
          <a:endParaRPr lang="en-GB"/>
        </a:p>
      </dgm:t>
    </dgm:pt>
    <dgm:pt modelId="{A93D3CDA-2CBC-C443-93CF-7CBF79D057D0}" type="pres">
      <dgm:prSet presAssocID="{2BF6D967-68FB-9644-93F3-6345E7F7D5E7}" presName="compNode" presStyleCnt="0"/>
      <dgm:spPr/>
    </dgm:pt>
    <dgm:pt modelId="{814141B4-0CEF-4048-96A3-5588074CB1C9}" type="pres">
      <dgm:prSet presAssocID="{2BF6D967-68FB-9644-93F3-6345E7F7D5E7}" presName="dummyConnPt" presStyleCnt="0"/>
      <dgm:spPr/>
    </dgm:pt>
    <dgm:pt modelId="{EC1329AE-FB7B-ED44-98E3-DE7B36DA2E1A}" type="pres">
      <dgm:prSet presAssocID="{2BF6D967-68FB-9644-93F3-6345E7F7D5E7}" presName="node" presStyleLbl="node1" presStyleIdx="1" presStyleCnt="7">
        <dgm:presLayoutVars>
          <dgm:bulletEnabled val="1"/>
        </dgm:presLayoutVars>
      </dgm:prSet>
      <dgm:spPr/>
      <dgm:t>
        <a:bodyPr/>
        <a:lstStyle/>
        <a:p>
          <a:endParaRPr lang="en-GB"/>
        </a:p>
      </dgm:t>
    </dgm:pt>
    <dgm:pt modelId="{74A38703-B3F9-7243-887E-CFC9D7CC2A32}" type="pres">
      <dgm:prSet presAssocID="{A17B39EB-053A-264F-BBD5-5642C01867BF}" presName="sibTrans" presStyleLbl="bgSibTrans2D1" presStyleIdx="1" presStyleCnt="6"/>
      <dgm:spPr/>
      <dgm:t>
        <a:bodyPr/>
        <a:lstStyle/>
        <a:p>
          <a:endParaRPr lang="en-GB"/>
        </a:p>
      </dgm:t>
    </dgm:pt>
    <dgm:pt modelId="{D6F673F9-0113-304A-8A7D-2352D8866EAD}" type="pres">
      <dgm:prSet presAssocID="{72CAA9EF-39AC-3542-93FC-D89C2C54D889}" presName="compNode" presStyleCnt="0"/>
      <dgm:spPr/>
    </dgm:pt>
    <dgm:pt modelId="{3AD6A609-FEC3-D744-93AA-3E9C3425A100}" type="pres">
      <dgm:prSet presAssocID="{72CAA9EF-39AC-3542-93FC-D89C2C54D889}" presName="dummyConnPt" presStyleCnt="0"/>
      <dgm:spPr/>
    </dgm:pt>
    <dgm:pt modelId="{85750123-A8BD-744F-AE78-F12C79A41A41}" type="pres">
      <dgm:prSet presAssocID="{72CAA9EF-39AC-3542-93FC-D89C2C54D889}" presName="node" presStyleLbl="node1" presStyleIdx="2" presStyleCnt="7">
        <dgm:presLayoutVars>
          <dgm:bulletEnabled val="1"/>
        </dgm:presLayoutVars>
      </dgm:prSet>
      <dgm:spPr/>
      <dgm:t>
        <a:bodyPr/>
        <a:lstStyle/>
        <a:p>
          <a:endParaRPr lang="en-GB"/>
        </a:p>
      </dgm:t>
    </dgm:pt>
    <dgm:pt modelId="{61CBF102-6E2F-8E48-ACFD-2498A8A79A21}" type="pres">
      <dgm:prSet presAssocID="{A2D70C51-0937-CE4C-846A-CB7AD97E376C}" presName="sibTrans" presStyleLbl="bgSibTrans2D1" presStyleIdx="2" presStyleCnt="6"/>
      <dgm:spPr/>
      <dgm:t>
        <a:bodyPr/>
        <a:lstStyle/>
        <a:p>
          <a:endParaRPr lang="en-GB"/>
        </a:p>
      </dgm:t>
    </dgm:pt>
    <dgm:pt modelId="{074729F5-E8E4-764C-B721-C2BCB15D5852}" type="pres">
      <dgm:prSet presAssocID="{FF2A3672-850B-8543-A2A6-36D84722E8EC}" presName="compNode" presStyleCnt="0"/>
      <dgm:spPr/>
    </dgm:pt>
    <dgm:pt modelId="{1A0C9F94-A363-C344-B901-0E3D0D9345A8}" type="pres">
      <dgm:prSet presAssocID="{FF2A3672-850B-8543-A2A6-36D84722E8EC}" presName="dummyConnPt" presStyleCnt="0"/>
      <dgm:spPr/>
    </dgm:pt>
    <dgm:pt modelId="{0EABC028-13BF-154B-8EE8-73BBA02F256D}" type="pres">
      <dgm:prSet presAssocID="{FF2A3672-850B-8543-A2A6-36D84722E8EC}" presName="node" presStyleLbl="node1" presStyleIdx="3" presStyleCnt="7">
        <dgm:presLayoutVars>
          <dgm:bulletEnabled val="1"/>
        </dgm:presLayoutVars>
      </dgm:prSet>
      <dgm:spPr/>
      <dgm:t>
        <a:bodyPr/>
        <a:lstStyle/>
        <a:p>
          <a:endParaRPr lang="en-US"/>
        </a:p>
      </dgm:t>
    </dgm:pt>
    <dgm:pt modelId="{A346F109-D7C1-504B-B805-6D62C227DC17}" type="pres">
      <dgm:prSet presAssocID="{23B6869A-E385-ED40-8E24-4E7E59FD589C}" presName="sibTrans" presStyleLbl="bgSibTrans2D1" presStyleIdx="3" presStyleCnt="6"/>
      <dgm:spPr/>
      <dgm:t>
        <a:bodyPr/>
        <a:lstStyle/>
        <a:p>
          <a:endParaRPr lang="en-GB"/>
        </a:p>
      </dgm:t>
    </dgm:pt>
    <dgm:pt modelId="{3D10BD7A-4CE0-7B4C-8B21-7B43B227064F}" type="pres">
      <dgm:prSet presAssocID="{8410A231-3223-0746-95B6-2D9D86DFD6E6}" presName="compNode" presStyleCnt="0"/>
      <dgm:spPr/>
    </dgm:pt>
    <dgm:pt modelId="{6A3BD068-F131-D048-854C-F6593D128C41}" type="pres">
      <dgm:prSet presAssocID="{8410A231-3223-0746-95B6-2D9D86DFD6E6}" presName="dummyConnPt" presStyleCnt="0"/>
      <dgm:spPr/>
    </dgm:pt>
    <dgm:pt modelId="{05041F1E-A2CA-1D47-9FEF-9BB93D1D716F}" type="pres">
      <dgm:prSet presAssocID="{8410A231-3223-0746-95B6-2D9D86DFD6E6}" presName="node" presStyleLbl="node1" presStyleIdx="4" presStyleCnt="7">
        <dgm:presLayoutVars>
          <dgm:bulletEnabled val="1"/>
        </dgm:presLayoutVars>
      </dgm:prSet>
      <dgm:spPr/>
      <dgm:t>
        <a:bodyPr/>
        <a:lstStyle/>
        <a:p>
          <a:endParaRPr lang="en-GB"/>
        </a:p>
      </dgm:t>
    </dgm:pt>
    <dgm:pt modelId="{57C6C0D6-19DF-FC43-8385-F0910E7CDE2D}" type="pres">
      <dgm:prSet presAssocID="{79297B2D-A82B-6B44-A56D-89CCA3E5DF87}" presName="sibTrans" presStyleLbl="bgSibTrans2D1" presStyleIdx="4" presStyleCnt="6"/>
      <dgm:spPr/>
      <dgm:t>
        <a:bodyPr/>
        <a:lstStyle/>
        <a:p>
          <a:endParaRPr lang="en-GB"/>
        </a:p>
      </dgm:t>
    </dgm:pt>
    <dgm:pt modelId="{81987C4E-A1CE-324A-BD57-5DC6C3773ED9}" type="pres">
      <dgm:prSet presAssocID="{A1941C3B-6849-C94E-A0B0-4A5D98942CF0}" presName="compNode" presStyleCnt="0"/>
      <dgm:spPr/>
    </dgm:pt>
    <dgm:pt modelId="{20BE0F48-0514-FA45-AB1F-96BADAC15D9C}" type="pres">
      <dgm:prSet presAssocID="{A1941C3B-6849-C94E-A0B0-4A5D98942CF0}" presName="dummyConnPt" presStyleCnt="0"/>
      <dgm:spPr/>
    </dgm:pt>
    <dgm:pt modelId="{A846914B-F5B2-9F4E-B21F-4F6F1E22691A}" type="pres">
      <dgm:prSet presAssocID="{A1941C3B-6849-C94E-A0B0-4A5D98942CF0}" presName="node" presStyleLbl="node1" presStyleIdx="5" presStyleCnt="7">
        <dgm:presLayoutVars>
          <dgm:bulletEnabled val="1"/>
        </dgm:presLayoutVars>
      </dgm:prSet>
      <dgm:spPr/>
      <dgm:t>
        <a:bodyPr/>
        <a:lstStyle/>
        <a:p>
          <a:endParaRPr lang="en-GB"/>
        </a:p>
      </dgm:t>
    </dgm:pt>
    <dgm:pt modelId="{B08FC5E8-F743-D04D-AE28-62962336BFF4}" type="pres">
      <dgm:prSet presAssocID="{44184D99-CA68-E447-8BA9-F66090D50314}" presName="sibTrans" presStyleLbl="bgSibTrans2D1" presStyleIdx="5" presStyleCnt="6"/>
      <dgm:spPr/>
      <dgm:t>
        <a:bodyPr/>
        <a:lstStyle/>
        <a:p>
          <a:endParaRPr lang="en-GB"/>
        </a:p>
      </dgm:t>
    </dgm:pt>
    <dgm:pt modelId="{FD1FBD41-A101-F944-A754-BD403ABB0793}" type="pres">
      <dgm:prSet presAssocID="{59AA0EA5-2003-4740-9B35-5567FC2734EF}" presName="compNode" presStyleCnt="0"/>
      <dgm:spPr/>
    </dgm:pt>
    <dgm:pt modelId="{C9CD141C-DB2E-C448-8CCB-F0EB061519A8}" type="pres">
      <dgm:prSet presAssocID="{59AA0EA5-2003-4740-9B35-5567FC2734EF}" presName="dummyConnPt" presStyleCnt="0"/>
      <dgm:spPr/>
    </dgm:pt>
    <dgm:pt modelId="{4454090E-C50F-E040-AAF6-33BCDCBE0C35}" type="pres">
      <dgm:prSet presAssocID="{59AA0EA5-2003-4740-9B35-5567FC2734EF}" presName="node" presStyleLbl="node1" presStyleIdx="6" presStyleCnt="7">
        <dgm:presLayoutVars>
          <dgm:bulletEnabled val="1"/>
        </dgm:presLayoutVars>
      </dgm:prSet>
      <dgm:spPr/>
      <dgm:t>
        <a:bodyPr/>
        <a:lstStyle/>
        <a:p>
          <a:endParaRPr lang="en-GB"/>
        </a:p>
      </dgm:t>
    </dgm:pt>
  </dgm:ptLst>
  <dgm:cxnLst>
    <dgm:cxn modelId="{74DD0899-5678-5046-8DCD-9B51861BE53E}" srcId="{72CAA9EF-39AC-3542-93FC-D89C2C54D889}" destId="{FB96267E-9451-E847-83E0-C803F112DFE3}" srcOrd="1" destOrd="0" parTransId="{0F1DA4A4-80E0-5B41-A8EE-6850990A613B}" sibTransId="{2ED3A45B-824B-1A4E-BE9D-41B65F837F38}"/>
    <dgm:cxn modelId="{B01C19D5-5206-8747-9A36-2E5BA8DA3D61}" type="presOf" srcId="{79297B2D-A82B-6B44-A56D-89CCA3E5DF87}" destId="{57C6C0D6-19DF-FC43-8385-F0910E7CDE2D}" srcOrd="0" destOrd="0" presId="urn:microsoft.com/office/officeart/2005/8/layout/bProcess4"/>
    <dgm:cxn modelId="{D263AC56-EB18-234D-8A67-B315D0D619AD}" type="presOf" srcId="{8410A231-3223-0746-95B6-2D9D86DFD6E6}" destId="{05041F1E-A2CA-1D47-9FEF-9BB93D1D716F}" srcOrd="0" destOrd="0" presId="urn:microsoft.com/office/officeart/2005/8/layout/bProcess4"/>
    <dgm:cxn modelId="{C5080113-7FE3-CE4A-95F0-50F2A8EC2646}" type="presOf" srcId="{23B6869A-E385-ED40-8E24-4E7E59FD589C}" destId="{A346F109-D7C1-504B-B805-6D62C227DC17}" srcOrd="0" destOrd="0" presId="urn:microsoft.com/office/officeart/2005/8/layout/bProcess4"/>
    <dgm:cxn modelId="{69F229EC-1314-E443-BD76-33A2F1A87475}" type="presOf" srcId="{72CAA9EF-39AC-3542-93FC-D89C2C54D889}" destId="{85750123-A8BD-744F-AE78-F12C79A41A41}" srcOrd="0" destOrd="0" presId="urn:microsoft.com/office/officeart/2005/8/layout/bProcess4"/>
    <dgm:cxn modelId="{181FF806-61B1-344D-B8C4-458F27FD8587}" type="presOf" srcId="{FB96267E-9451-E847-83E0-C803F112DFE3}" destId="{85750123-A8BD-744F-AE78-F12C79A41A41}" srcOrd="0" destOrd="2" presId="urn:microsoft.com/office/officeart/2005/8/layout/bProcess4"/>
    <dgm:cxn modelId="{A0655726-0BE6-DB47-AAFA-089A32004056}" srcId="{2BF6D967-68FB-9644-93F3-6345E7F7D5E7}" destId="{D1685968-4AD2-DD4F-962B-700D4B6D5B2D}" srcOrd="0" destOrd="0" parTransId="{82D19E48-580B-9F44-AFC9-DD010DFCD118}" sibTransId="{A9F07289-648E-5049-AED8-09B57F8238A6}"/>
    <dgm:cxn modelId="{623B0F29-CACB-F04D-A84F-5A35AFDEBED7}" srcId="{90077296-BA97-C946-B351-5273B718BF9E}" destId="{8410A231-3223-0746-95B6-2D9D86DFD6E6}" srcOrd="4" destOrd="0" parTransId="{07B1F8E6-0E1C-9144-9B9C-74EDEA6F4A5B}" sibTransId="{79297B2D-A82B-6B44-A56D-89CCA3E5DF87}"/>
    <dgm:cxn modelId="{756099CF-A3B6-284E-B581-B007B2828AFB}" srcId="{8410A231-3223-0746-95B6-2D9D86DFD6E6}" destId="{23FD2647-A845-884F-8474-606FE38FA8BC}" srcOrd="0" destOrd="0" parTransId="{A11F1B0F-2E94-834B-8535-91AFDA4DF91F}" sibTransId="{913DE09B-5AB5-7743-892B-A78454CC8909}"/>
    <dgm:cxn modelId="{C6E418ED-BDF1-5A4F-9BD9-8B6846C0DFCE}" type="presOf" srcId="{EE97A971-A9DC-044C-8187-31054655AAF2}" destId="{0EABC028-13BF-154B-8EE8-73BBA02F256D}" srcOrd="0" destOrd="2" presId="urn:microsoft.com/office/officeart/2005/8/layout/bProcess4"/>
    <dgm:cxn modelId="{6FFE53BC-5A70-4B4E-B0A3-CC46D9EF6AF8}" type="presOf" srcId="{90077296-BA97-C946-B351-5273B718BF9E}" destId="{7BF39BAB-035E-BA4D-94CE-738CA8847077}" srcOrd="0" destOrd="0" presId="urn:microsoft.com/office/officeart/2005/8/layout/bProcess4"/>
    <dgm:cxn modelId="{4F1CE11B-8464-F847-99B3-98841C6C9AA8}" srcId="{90077296-BA97-C946-B351-5273B718BF9E}" destId="{59AA0EA5-2003-4740-9B35-5567FC2734EF}" srcOrd="6" destOrd="0" parTransId="{12B5BADB-273C-4440-A37B-4C7A6E13283D}" sibTransId="{EDC1C12F-6260-FA44-93E5-7354286863C8}"/>
    <dgm:cxn modelId="{9885ABD6-0BF2-9149-B57D-5C65A5EA8355}" srcId="{90077296-BA97-C946-B351-5273B718BF9E}" destId="{B5F45672-5FA6-F449-AE71-CCAA5842902C}" srcOrd="0" destOrd="0" parTransId="{5326EBB1-15FA-AB40-953F-64EF082CDBB4}" sibTransId="{83A838E5-6508-C447-A06A-00D745025822}"/>
    <dgm:cxn modelId="{713BBB5F-7B07-5448-911B-E9E739DF72B6}" type="presOf" srcId="{BB861B13-A20B-594B-88A0-CBE1339E066C}" destId="{85750123-A8BD-744F-AE78-F12C79A41A41}" srcOrd="0" destOrd="1" presId="urn:microsoft.com/office/officeart/2005/8/layout/bProcess4"/>
    <dgm:cxn modelId="{D6407005-913D-404B-A1E3-2689A89C0CAF}" type="presOf" srcId="{59AA0EA5-2003-4740-9B35-5567FC2734EF}" destId="{4454090E-C50F-E040-AAF6-33BCDCBE0C35}" srcOrd="0" destOrd="0" presId="urn:microsoft.com/office/officeart/2005/8/layout/bProcess4"/>
    <dgm:cxn modelId="{3CAFE708-6097-DB46-84C1-2A50365F42BB}" srcId="{90077296-BA97-C946-B351-5273B718BF9E}" destId="{A1941C3B-6849-C94E-A0B0-4A5D98942CF0}" srcOrd="5" destOrd="0" parTransId="{7AECBAC3-3928-A14B-96A3-5B78EBCEFABB}" sibTransId="{44184D99-CA68-E447-8BA9-F66090D50314}"/>
    <dgm:cxn modelId="{1D3863B2-2D3C-504C-B5D9-147B069024C3}" type="presOf" srcId="{A1941C3B-6849-C94E-A0B0-4A5D98942CF0}" destId="{A846914B-F5B2-9F4E-B21F-4F6F1E22691A}" srcOrd="0" destOrd="0" presId="urn:microsoft.com/office/officeart/2005/8/layout/bProcess4"/>
    <dgm:cxn modelId="{887D52FA-48BD-5744-B4C3-D1CA6CCCFC8F}" type="presOf" srcId="{A2D70C51-0937-CE4C-846A-CB7AD97E376C}" destId="{61CBF102-6E2F-8E48-ACFD-2498A8A79A21}" srcOrd="0" destOrd="0" presId="urn:microsoft.com/office/officeart/2005/8/layout/bProcess4"/>
    <dgm:cxn modelId="{5FFA74E0-0DC2-564D-A6ED-F40C543B233A}" type="presOf" srcId="{A17B39EB-053A-264F-BBD5-5642C01867BF}" destId="{74A38703-B3F9-7243-887E-CFC9D7CC2A32}" srcOrd="0" destOrd="0" presId="urn:microsoft.com/office/officeart/2005/8/layout/bProcess4"/>
    <dgm:cxn modelId="{6C934AEC-948B-0648-90AA-40329D529009}" type="presOf" srcId="{FF2A3672-850B-8543-A2A6-36D84722E8EC}" destId="{0EABC028-13BF-154B-8EE8-73BBA02F256D}" srcOrd="0" destOrd="0" presId="urn:microsoft.com/office/officeart/2005/8/layout/bProcess4"/>
    <dgm:cxn modelId="{ADF4221B-9C38-5848-8888-F7D848AC703E}" type="presOf" srcId="{C71F8998-FE22-6F46-99BD-BE9B577FE941}" destId="{0EABC028-13BF-154B-8EE8-73BBA02F256D}" srcOrd="0" destOrd="1" presId="urn:microsoft.com/office/officeart/2005/8/layout/bProcess4"/>
    <dgm:cxn modelId="{2C692FC4-259C-F646-ADE5-6F49E558BE3E}" type="presOf" srcId="{D1685968-4AD2-DD4F-962B-700D4B6D5B2D}" destId="{EC1329AE-FB7B-ED44-98E3-DE7B36DA2E1A}" srcOrd="0" destOrd="1" presId="urn:microsoft.com/office/officeart/2005/8/layout/bProcess4"/>
    <dgm:cxn modelId="{0A99B5A7-CE1E-FD45-BAFF-AA2431655291}" type="presOf" srcId="{23FD2647-A845-884F-8474-606FE38FA8BC}" destId="{05041F1E-A2CA-1D47-9FEF-9BB93D1D716F}" srcOrd="0" destOrd="1" presId="urn:microsoft.com/office/officeart/2005/8/layout/bProcess4"/>
    <dgm:cxn modelId="{8CD2DED2-9083-2A41-972B-FC2E532E4A31}" srcId="{90077296-BA97-C946-B351-5273B718BF9E}" destId="{72CAA9EF-39AC-3542-93FC-D89C2C54D889}" srcOrd="2" destOrd="0" parTransId="{7C8E2434-B066-E546-9A1C-1A9889F37491}" sibTransId="{A2D70C51-0937-CE4C-846A-CB7AD97E376C}"/>
    <dgm:cxn modelId="{6A46F6DD-AAC0-3940-95FD-D464FB85824B}" srcId="{90077296-BA97-C946-B351-5273B718BF9E}" destId="{2BF6D967-68FB-9644-93F3-6345E7F7D5E7}" srcOrd="1" destOrd="0" parTransId="{12574FF8-E5B3-464E-AB5E-09E82117837A}" sibTransId="{A17B39EB-053A-264F-BBD5-5642C01867BF}"/>
    <dgm:cxn modelId="{9D0BE985-6A0D-0B45-AB99-07ED5C1CD32E}" type="presOf" srcId="{83A838E5-6508-C447-A06A-00D745025822}" destId="{0C1BE1D5-0290-464A-837A-45507A9EBEBC}" srcOrd="0" destOrd="0" presId="urn:microsoft.com/office/officeart/2005/8/layout/bProcess4"/>
    <dgm:cxn modelId="{B7DBE792-CF9C-D841-978E-3DBAB6A5C6F9}" type="presOf" srcId="{2BF6D967-68FB-9644-93F3-6345E7F7D5E7}" destId="{EC1329AE-FB7B-ED44-98E3-DE7B36DA2E1A}" srcOrd="0" destOrd="0" presId="urn:microsoft.com/office/officeart/2005/8/layout/bProcess4"/>
    <dgm:cxn modelId="{9AA2FABC-77CB-2548-B148-9A62CA56376B}" type="presOf" srcId="{44184D99-CA68-E447-8BA9-F66090D50314}" destId="{B08FC5E8-F743-D04D-AE28-62962336BFF4}" srcOrd="0" destOrd="0" presId="urn:microsoft.com/office/officeart/2005/8/layout/bProcess4"/>
    <dgm:cxn modelId="{25D6EB5D-FE00-FE46-BA4C-706F67147BBE}" srcId="{FF2A3672-850B-8543-A2A6-36D84722E8EC}" destId="{EE97A971-A9DC-044C-8187-31054655AAF2}" srcOrd="1" destOrd="0" parTransId="{766142DF-174A-F84D-ABB2-184B8221A7D2}" sibTransId="{7350060B-F5BE-F644-A55A-EF2C3A8EDA1D}"/>
    <dgm:cxn modelId="{6586E094-1EC6-2940-B17E-EF1C835410EB}" srcId="{72CAA9EF-39AC-3542-93FC-D89C2C54D889}" destId="{BB861B13-A20B-594B-88A0-CBE1339E066C}" srcOrd="0" destOrd="0" parTransId="{25285EF5-1B6D-9646-95D8-AC544E9D4F98}" sibTransId="{6A9EA350-108D-9049-B761-1DC889F3E437}"/>
    <dgm:cxn modelId="{8BBA9868-467A-D247-B354-490703E0021E}" type="presOf" srcId="{B5F45672-5FA6-F449-AE71-CCAA5842902C}" destId="{0B0E1D80-89FF-F843-8818-73E3E6C7ECD1}" srcOrd="0" destOrd="0" presId="urn:microsoft.com/office/officeart/2005/8/layout/bProcess4"/>
    <dgm:cxn modelId="{9C184342-6C9B-9F4C-8C60-E4B86BFB8A60}" srcId="{90077296-BA97-C946-B351-5273B718BF9E}" destId="{FF2A3672-850B-8543-A2A6-36D84722E8EC}" srcOrd="3" destOrd="0" parTransId="{12D54F7F-06C6-4045-9ACF-658E10714071}" sibTransId="{23B6869A-E385-ED40-8E24-4E7E59FD589C}"/>
    <dgm:cxn modelId="{31D5792F-3981-B648-B97D-B41F05412AFD}" srcId="{FF2A3672-850B-8543-A2A6-36D84722E8EC}" destId="{C71F8998-FE22-6F46-99BD-BE9B577FE941}" srcOrd="0" destOrd="0" parTransId="{11CCBFF8-5499-5640-9F14-31D81465ABFC}" sibTransId="{849C3626-DB4F-B648-B1D3-170BB08A69DB}"/>
    <dgm:cxn modelId="{4013C7E8-624C-3B4A-96E9-53661AD39028}" type="presParOf" srcId="{7BF39BAB-035E-BA4D-94CE-738CA8847077}" destId="{4DF51709-B164-664D-BBD5-FBA3B8EAB8C6}" srcOrd="0" destOrd="0" presId="urn:microsoft.com/office/officeart/2005/8/layout/bProcess4"/>
    <dgm:cxn modelId="{E12378B7-C5E2-A449-B9E0-443D7FFA7440}" type="presParOf" srcId="{4DF51709-B164-664D-BBD5-FBA3B8EAB8C6}" destId="{BDE74229-A2A9-D341-AD2E-F71C96AF32D8}" srcOrd="0" destOrd="0" presId="urn:microsoft.com/office/officeart/2005/8/layout/bProcess4"/>
    <dgm:cxn modelId="{2DA761C3-C306-434E-A82A-F9B8BB1F328E}" type="presParOf" srcId="{4DF51709-B164-664D-BBD5-FBA3B8EAB8C6}" destId="{0B0E1D80-89FF-F843-8818-73E3E6C7ECD1}" srcOrd="1" destOrd="0" presId="urn:microsoft.com/office/officeart/2005/8/layout/bProcess4"/>
    <dgm:cxn modelId="{54D89E3E-05D1-7E4B-B897-7C0F962885B8}" type="presParOf" srcId="{7BF39BAB-035E-BA4D-94CE-738CA8847077}" destId="{0C1BE1D5-0290-464A-837A-45507A9EBEBC}" srcOrd="1" destOrd="0" presId="urn:microsoft.com/office/officeart/2005/8/layout/bProcess4"/>
    <dgm:cxn modelId="{184257C6-58C7-0B45-A396-8820B62F4C93}" type="presParOf" srcId="{7BF39BAB-035E-BA4D-94CE-738CA8847077}" destId="{A93D3CDA-2CBC-C443-93CF-7CBF79D057D0}" srcOrd="2" destOrd="0" presId="urn:microsoft.com/office/officeart/2005/8/layout/bProcess4"/>
    <dgm:cxn modelId="{E997C157-31B0-0045-B2EB-ABC14EB9F14F}" type="presParOf" srcId="{A93D3CDA-2CBC-C443-93CF-7CBF79D057D0}" destId="{814141B4-0CEF-4048-96A3-5588074CB1C9}" srcOrd="0" destOrd="0" presId="urn:microsoft.com/office/officeart/2005/8/layout/bProcess4"/>
    <dgm:cxn modelId="{CF0E4A2F-E9E0-0345-804B-D408BBB863D3}" type="presParOf" srcId="{A93D3CDA-2CBC-C443-93CF-7CBF79D057D0}" destId="{EC1329AE-FB7B-ED44-98E3-DE7B36DA2E1A}" srcOrd="1" destOrd="0" presId="urn:microsoft.com/office/officeart/2005/8/layout/bProcess4"/>
    <dgm:cxn modelId="{B0DC9891-A3E5-FF49-82E8-28639EB000C8}" type="presParOf" srcId="{7BF39BAB-035E-BA4D-94CE-738CA8847077}" destId="{74A38703-B3F9-7243-887E-CFC9D7CC2A32}" srcOrd="3" destOrd="0" presId="urn:microsoft.com/office/officeart/2005/8/layout/bProcess4"/>
    <dgm:cxn modelId="{0E0BE9EE-D256-3742-9EB6-E92B8A5F45AA}" type="presParOf" srcId="{7BF39BAB-035E-BA4D-94CE-738CA8847077}" destId="{D6F673F9-0113-304A-8A7D-2352D8866EAD}" srcOrd="4" destOrd="0" presId="urn:microsoft.com/office/officeart/2005/8/layout/bProcess4"/>
    <dgm:cxn modelId="{91335CF8-2BD7-0747-8411-E3B4E3A81013}" type="presParOf" srcId="{D6F673F9-0113-304A-8A7D-2352D8866EAD}" destId="{3AD6A609-FEC3-D744-93AA-3E9C3425A100}" srcOrd="0" destOrd="0" presId="urn:microsoft.com/office/officeart/2005/8/layout/bProcess4"/>
    <dgm:cxn modelId="{7D667AE3-159F-794D-9DFA-EDC7B73FCA54}" type="presParOf" srcId="{D6F673F9-0113-304A-8A7D-2352D8866EAD}" destId="{85750123-A8BD-744F-AE78-F12C79A41A41}" srcOrd="1" destOrd="0" presId="urn:microsoft.com/office/officeart/2005/8/layout/bProcess4"/>
    <dgm:cxn modelId="{10DBDB32-A69F-D64A-86DC-CB41E7F5DB45}" type="presParOf" srcId="{7BF39BAB-035E-BA4D-94CE-738CA8847077}" destId="{61CBF102-6E2F-8E48-ACFD-2498A8A79A21}" srcOrd="5" destOrd="0" presId="urn:microsoft.com/office/officeart/2005/8/layout/bProcess4"/>
    <dgm:cxn modelId="{1B196A09-27E6-F74F-AC27-1643401C82B2}" type="presParOf" srcId="{7BF39BAB-035E-BA4D-94CE-738CA8847077}" destId="{074729F5-E8E4-764C-B721-C2BCB15D5852}" srcOrd="6" destOrd="0" presId="urn:microsoft.com/office/officeart/2005/8/layout/bProcess4"/>
    <dgm:cxn modelId="{79A3C2FB-DBA2-5D4B-80A7-A42F7D467DFE}" type="presParOf" srcId="{074729F5-E8E4-764C-B721-C2BCB15D5852}" destId="{1A0C9F94-A363-C344-B901-0E3D0D9345A8}" srcOrd="0" destOrd="0" presId="urn:microsoft.com/office/officeart/2005/8/layout/bProcess4"/>
    <dgm:cxn modelId="{29515506-07F3-9141-AE1F-724506A384D0}" type="presParOf" srcId="{074729F5-E8E4-764C-B721-C2BCB15D5852}" destId="{0EABC028-13BF-154B-8EE8-73BBA02F256D}" srcOrd="1" destOrd="0" presId="urn:microsoft.com/office/officeart/2005/8/layout/bProcess4"/>
    <dgm:cxn modelId="{042AE177-3037-E648-B4D0-FA17751B33B6}" type="presParOf" srcId="{7BF39BAB-035E-BA4D-94CE-738CA8847077}" destId="{A346F109-D7C1-504B-B805-6D62C227DC17}" srcOrd="7" destOrd="0" presId="urn:microsoft.com/office/officeart/2005/8/layout/bProcess4"/>
    <dgm:cxn modelId="{3ECB3926-6A70-A742-BB33-4ABE1664CDD7}" type="presParOf" srcId="{7BF39BAB-035E-BA4D-94CE-738CA8847077}" destId="{3D10BD7A-4CE0-7B4C-8B21-7B43B227064F}" srcOrd="8" destOrd="0" presId="urn:microsoft.com/office/officeart/2005/8/layout/bProcess4"/>
    <dgm:cxn modelId="{00A9E75F-5B03-6446-88C4-CEA31AF7A5D5}" type="presParOf" srcId="{3D10BD7A-4CE0-7B4C-8B21-7B43B227064F}" destId="{6A3BD068-F131-D048-854C-F6593D128C41}" srcOrd="0" destOrd="0" presId="urn:microsoft.com/office/officeart/2005/8/layout/bProcess4"/>
    <dgm:cxn modelId="{AF915BFE-1C5B-3F4C-9DA8-7A1F5C484C97}" type="presParOf" srcId="{3D10BD7A-4CE0-7B4C-8B21-7B43B227064F}" destId="{05041F1E-A2CA-1D47-9FEF-9BB93D1D716F}" srcOrd="1" destOrd="0" presId="urn:microsoft.com/office/officeart/2005/8/layout/bProcess4"/>
    <dgm:cxn modelId="{371CEB19-4457-2B43-918B-88C9B86ED792}" type="presParOf" srcId="{7BF39BAB-035E-BA4D-94CE-738CA8847077}" destId="{57C6C0D6-19DF-FC43-8385-F0910E7CDE2D}" srcOrd="9" destOrd="0" presId="urn:microsoft.com/office/officeart/2005/8/layout/bProcess4"/>
    <dgm:cxn modelId="{1FAA85BE-6965-4748-ADF7-BA121EB04165}" type="presParOf" srcId="{7BF39BAB-035E-BA4D-94CE-738CA8847077}" destId="{81987C4E-A1CE-324A-BD57-5DC6C3773ED9}" srcOrd="10" destOrd="0" presId="urn:microsoft.com/office/officeart/2005/8/layout/bProcess4"/>
    <dgm:cxn modelId="{DBB6D485-B778-5F48-B68C-A067DC419432}" type="presParOf" srcId="{81987C4E-A1CE-324A-BD57-5DC6C3773ED9}" destId="{20BE0F48-0514-FA45-AB1F-96BADAC15D9C}" srcOrd="0" destOrd="0" presId="urn:microsoft.com/office/officeart/2005/8/layout/bProcess4"/>
    <dgm:cxn modelId="{5B23FD3C-458A-7644-B57D-F07DDDE2F946}" type="presParOf" srcId="{81987C4E-A1CE-324A-BD57-5DC6C3773ED9}" destId="{A846914B-F5B2-9F4E-B21F-4F6F1E22691A}" srcOrd="1" destOrd="0" presId="urn:microsoft.com/office/officeart/2005/8/layout/bProcess4"/>
    <dgm:cxn modelId="{459533D9-E9F9-4642-A45C-94370469B0B5}" type="presParOf" srcId="{7BF39BAB-035E-BA4D-94CE-738CA8847077}" destId="{B08FC5E8-F743-D04D-AE28-62962336BFF4}" srcOrd="11" destOrd="0" presId="urn:microsoft.com/office/officeart/2005/8/layout/bProcess4"/>
    <dgm:cxn modelId="{2D071AB2-E614-CF42-98F6-EDFEAD59A547}" type="presParOf" srcId="{7BF39BAB-035E-BA4D-94CE-738CA8847077}" destId="{FD1FBD41-A101-F944-A754-BD403ABB0793}" srcOrd="12" destOrd="0" presId="urn:microsoft.com/office/officeart/2005/8/layout/bProcess4"/>
    <dgm:cxn modelId="{4835C813-8E31-AA4F-9D4E-5B233ACA848A}" type="presParOf" srcId="{FD1FBD41-A101-F944-A754-BD403ABB0793}" destId="{C9CD141C-DB2E-C448-8CCB-F0EB061519A8}" srcOrd="0" destOrd="0" presId="urn:microsoft.com/office/officeart/2005/8/layout/bProcess4"/>
    <dgm:cxn modelId="{42FA7D85-D556-9247-B1CC-BE9A261960AF}" type="presParOf" srcId="{FD1FBD41-A101-F944-A754-BD403ABB0793}" destId="{4454090E-C50F-E040-AAF6-33BCDCBE0C35}" srcOrd="1" destOrd="0" presId="urn:microsoft.com/office/officeart/2005/8/layout/bProcess4"/>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685800" y="2553755"/>
            <a:ext cx="7772400" cy="1470025"/>
          </a:xfrm>
        </p:spPr>
        <p:txBody>
          <a:bodyPr/>
          <a:lstStyle/>
          <a:p>
            <a:r>
              <a:rPr lang="es-ES_tradnl" dirty="0" smtClean="0"/>
              <a:t>CLIC PARA EDITAR TÍTULO</a:t>
            </a:r>
            <a:endParaRPr lang="es-ES" dirty="0"/>
          </a:p>
        </p:txBody>
      </p:sp>
      <p:sp>
        <p:nvSpPr>
          <p:cNvPr id="3" name="Subtítulo 2"/>
          <p:cNvSpPr>
            <a:spLocks noGrp="1"/>
          </p:cNvSpPr>
          <p:nvPr>
            <p:ph type="subTitle" idx="1"/>
          </p:nvPr>
        </p:nvSpPr>
        <p:spPr>
          <a:xfrm>
            <a:off x="685800" y="4064000"/>
            <a:ext cx="7772400" cy="100188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CA04B4E0-B9E2-6A4F-B9B0-BAA55ABFC4D3}" type="datetimeFigureOut">
              <a:rPr lang="es-ES" smtClean="0"/>
              <a:t>20/11/2014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298236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A04B4E0-B9E2-6A4F-B9B0-BAA55ABFC4D3}" type="datetimeFigureOut">
              <a:rPr lang="es-ES" smtClean="0"/>
              <a:t>20/11/2014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2332579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A04B4E0-B9E2-6A4F-B9B0-BAA55ABFC4D3}" type="datetimeFigureOut">
              <a:rPr lang="es-ES" smtClean="0"/>
              <a:t>20/11/2014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2520734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685800" y="2553755"/>
            <a:ext cx="7772400" cy="1470025"/>
          </a:xfrm>
        </p:spPr>
        <p:txBody>
          <a:bodyPr/>
          <a:lstStyle/>
          <a:p>
            <a:r>
              <a:rPr lang="es-ES_tradnl" dirty="0" smtClean="0"/>
              <a:t>CLIC PARA EDITAR TÍTULO</a:t>
            </a:r>
            <a:endParaRPr lang="es-ES" dirty="0"/>
          </a:p>
        </p:txBody>
      </p:sp>
      <p:sp>
        <p:nvSpPr>
          <p:cNvPr id="3" name="Subtítulo 2"/>
          <p:cNvSpPr>
            <a:spLocks noGrp="1"/>
          </p:cNvSpPr>
          <p:nvPr>
            <p:ph type="subTitle" idx="1"/>
          </p:nvPr>
        </p:nvSpPr>
        <p:spPr>
          <a:xfrm>
            <a:off x="685800" y="4064000"/>
            <a:ext cx="7772400" cy="100188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2695049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dirty="0" smtClean="0"/>
              <a:t>CLIC PARA EDITAR TÍTULO</a:t>
            </a:r>
            <a:endParaRPr lang="es-ES" dirty="0"/>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2813779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1873697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dirty="0" smtClean="0"/>
              <a:t>CLIC PARA EDITAR TÍTULO</a:t>
            </a:r>
            <a:endParaRPr lang="es-ES" dirty="0"/>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latin typeface="Calibri"/>
            </a:endParaRPr>
          </a:p>
        </p:txBody>
      </p:sp>
      <p:sp>
        <p:nvSpPr>
          <p:cNvPr id="7" name="Marcador de número de diapositiva 6"/>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2622157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8" name="Marcador de pie de página 7"/>
          <p:cNvSpPr>
            <a:spLocks noGrp="1"/>
          </p:cNvSpPr>
          <p:nvPr>
            <p:ph type="ftr" sz="quarter" idx="11"/>
          </p:nvPr>
        </p:nvSpPr>
        <p:spPr/>
        <p:txBody>
          <a:bodyPr/>
          <a:lstStyle/>
          <a:p>
            <a:endParaRPr lang="es-ES">
              <a:solidFill>
                <a:prstClr val="black">
                  <a:tint val="75000"/>
                </a:prstClr>
              </a:solidFill>
              <a:latin typeface="Calibri"/>
            </a:endParaRPr>
          </a:p>
        </p:txBody>
      </p:sp>
      <p:sp>
        <p:nvSpPr>
          <p:cNvPr id="9" name="Marcador de número de diapositiva 8"/>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18705686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4" name="Marcador de pie de página 3"/>
          <p:cNvSpPr>
            <a:spLocks noGrp="1"/>
          </p:cNvSpPr>
          <p:nvPr>
            <p:ph type="ftr" sz="quarter" idx="11"/>
          </p:nvPr>
        </p:nvSpPr>
        <p:spPr/>
        <p:txBody>
          <a:bodyPr/>
          <a:lstStyle/>
          <a:p>
            <a:endParaRPr lang="es-ES">
              <a:solidFill>
                <a:prstClr val="black">
                  <a:tint val="75000"/>
                </a:prstClr>
              </a:solidFill>
              <a:latin typeface="Calibri"/>
            </a:endParaRPr>
          </a:p>
        </p:txBody>
      </p:sp>
      <p:sp>
        <p:nvSpPr>
          <p:cNvPr id="5" name="Marcador de número de diapositiva 4"/>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42546406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3" name="Marcador de pie de página 2"/>
          <p:cNvSpPr>
            <a:spLocks noGrp="1"/>
          </p:cNvSpPr>
          <p:nvPr>
            <p:ph type="ftr" sz="quarter" idx="11"/>
          </p:nvPr>
        </p:nvSpPr>
        <p:spPr/>
        <p:txBody>
          <a:bodyPr/>
          <a:lstStyle/>
          <a:p>
            <a:endParaRPr lang="es-ES">
              <a:solidFill>
                <a:prstClr val="black">
                  <a:tint val="75000"/>
                </a:prstClr>
              </a:solidFill>
              <a:latin typeface="Calibri"/>
            </a:endParaRPr>
          </a:p>
        </p:txBody>
      </p:sp>
      <p:sp>
        <p:nvSpPr>
          <p:cNvPr id="4" name="Marcador de número de diapositiva 3"/>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41004808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latin typeface="Calibri"/>
            </a:endParaRPr>
          </a:p>
        </p:txBody>
      </p:sp>
      <p:sp>
        <p:nvSpPr>
          <p:cNvPr id="7" name="Marcador de número de diapositiva 6"/>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218897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dirty="0" smtClean="0"/>
              <a:t>CLIC PARA EDITAR TÍTULO</a:t>
            </a:r>
            <a:endParaRPr lang="es-ES" dirty="0"/>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CA04B4E0-B9E2-6A4F-B9B0-BAA55ABFC4D3}" type="datetimeFigureOut">
              <a:rPr lang="es-ES" smtClean="0"/>
              <a:t>20/11/2014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12510022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latin typeface="Calibri"/>
            </a:endParaRPr>
          </a:p>
        </p:txBody>
      </p:sp>
      <p:sp>
        <p:nvSpPr>
          <p:cNvPr id="7" name="Marcador de número de diapositiva 6"/>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19549868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38375372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5" name="Marcador de pie de página 4"/>
          <p:cNvSpPr>
            <a:spLocks noGrp="1"/>
          </p:cNvSpPr>
          <p:nvPr>
            <p:ph type="ftr" sz="quarter" idx="11"/>
          </p:nvPr>
        </p:nvSpPr>
        <p:spPr/>
        <p:txBody>
          <a:body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12"/>
          </p:nvPr>
        </p:nvSpPr>
        <p:spPr/>
        <p:txBody>
          <a:body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35653262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685800" y="2130429"/>
            <a:ext cx="7772400" cy="1470025"/>
          </a:xfrm>
        </p:spPr>
        <p:txBody>
          <a:bodyPr/>
          <a:lstStyle/>
          <a:p>
            <a:r>
              <a:rPr lang="es-ES_tradnl" smtClean="0"/>
              <a:t>Clic para editar título</a:t>
            </a:r>
            <a:endParaRPr lang="bg-BG"/>
          </a:p>
        </p:txBody>
      </p:sp>
      <p:sp>
        <p:nvSpPr>
          <p:cNvPr id="3" name="Подзаглавие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bg-BG"/>
          </a:p>
        </p:txBody>
      </p:sp>
      <p:sp>
        <p:nvSpPr>
          <p:cNvPr id="4" name="Контейнер за дата 3"/>
          <p:cNvSpPr>
            <a:spLocks noGrp="1"/>
          </p:cNvSpPr>
          <p:nvPr>
            <p:ph type="dt" sz="half" idx="10"/>
          </p:nvPr>
        </p:nvSpPr>
        <p:spPr/>
        <p:txBody>
          <a:bodyPr/>
          <a:lstStyle/>
          <a:p>
            <a:fld id="{44982636-BE66-4949-A31E-4F3ACAAA11BC}" type="datetimeFigureOut">
              <a:rPr lang="es-ES" smtClean="0"/>
              <a:t>20/11/2014</a:t>
            </a:fld>
            <a:endParaRPr lang="es-ES"/>
          </a:p>
        </p:txBody>
      </p:sp>
      <p:sp>
        <p:nvSpPr>
          <p:cNvPr id="5" name="Контейнер за долния колонтитул 4"/>
          <p:cNvSpPr>
            <a:spLocks noGrp="1"/>
          </p:cNvSpPr>
          <p:nvPr>
            <p:ph type="ftr" sz="quarter" idx="11"/>
          </p:nvPr>
        </p:nvSpPr>
        <p:spPr/>
        <p:txBody>
          <a:bodyPr/>
          <a:lstStyle/>
          <a:p>
            <a:endParaRPr lang="es-ES"/>
          </a:p>
        </p:txBody>
      </p:sp>
      <p:sp>
        <p:nvSpPr>
          <p:cNvPr id="6" name="Контейнер за номер на слайда 5"/>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28182742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es-ES_tradnl" smtClean="0"/>
              <a:t>Clic para editar título</a:t>
            </a:r>
            <a:endParaRPr lang="bg-BG"/>
          </a:p>
        </p:txBody>
      </p:sp>
      <p:sp>
        <p:nvSpPr>
          <p:cNvPr id="3" name="Контейнер за съдържание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bg-BG"/>
          </a:p>
        </p:txBody>
      </p:sp>
      <p:sp>
        <p:nvSpPr>
          <p:cNvPr id="4" name="Контейнер за дата 3"/>
          <p:cNvSpPr>
            <a:spLocks noGrp="1"/>
          </p:cNvSpPr>
          <p:nvPr>
            <p:ph type="dt" sz="half" idx="10"/>
          </p:nvPr>
        </p:nvSpPr>
        <p:spPr/>
        <p:txBody>
          <a:bodyPr/>
          <a:lstStyle/>
          <a:p>
            <a:fld id="{44982636-BE66-4949-A31E-4F3ACAAA11BC}" type="datetimeFigureOut">
              <a:rPr lang="es-ES" smtClean="0"/>
              <a:t>20/11/2014</a:t>
            </a:fld>
            <a:endParaRPr lang="es-ES"/>
          </a:p>
        </p:txBody>
      </p:sp>
      <p:sp>
        <p:nvSpPr>
          <p:cNvPr id="5" name="Контейнер за долния колонтитул 4"/>
          <p:cNvSpPr>
            <a:spLocks noGrp="1"/>
          </p:cNvSpPr>
          <p:nvPr>
            <p:ph type="ftr" sz="quarter" idx="11"/>
          </p:nvPr>
        </p:nvSpPr>
        <p:spPr/>
        <p:txBody>
          <a:bodyPr/>
          <a:lstStyle/>
          <a:p>
            <a:endParaRPr lang="es-ES"/>
          </a:p>
        </p:txBody>
      </p:sp>
      <p:sp>
        <p:nvSpPr>
          <p:cNvPr id="6" name="Контейнер за номер на слайда 5"/>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27755955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Заглавие 1"/>
          <p:cNvSpPr>
            <a:spLocks noGrp="1"/>
          </p:cNvSpPr>
          <p:nvPr>
            <p:ph type="title"/>
          </p:nvPr>
        </p:nvSpPr>
        <p:spPr>
          <a:xfrm>
            <a:off x="722313" y="4406902"/>
            <a:ext cx="7772400" cy="1362076"/>
          </a:xfrm>
        </p:spPr>
        <p:txBody>
          <a:bodyPr anchor="t"/>
          <a:lstStyle>
            <a:lvl1pPr algn="l">
              <a:defRPr sz="4000" b="1" cap="all"/>
            </a:lvl1pPr>
          </a:lstStyle>
          <a:p>
            <a:r>
              <a:rPr lang="es-ES_tradnl" smtClean="0"/>
              <a:t>Clic para editar título</a:t>
            </a:r>
            <a:endParaRPr lang="bg-BG"/>
          </a:p>
        </p:txBody>
      </p:sp>
      <p:sp>
        <p:nvSpPr>
          <p:cNvPr id="3" name="Текстов контейне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Контейнер за дата 3"/>
          <p:cNvSpPr>
            <a:spLocks noGrp="1"/>
          </p:cNvSpPr>
          <p:nvPr>
            <p:ph type="dt" sz="half" idx="10"/>
          </p:nvPr>
        </p:nvSpPr>
        <p:spPr/>
        <p:txBody>
          <a:bodyPr/>
          <a:lstStyle/>
          <a:p>
            <a:fld id="{44982636-BE66-4949-A31E-4F3ACAAA11BC}" type="datetimeFigureOut">
              <a:rPr lang="es-ES" smtClean="0"/>
              <a:t>20/11/2014</a:t>
            </a:fld>
            <a:endParaRPr lang="es-ES"/>
          </a:p>
        </p:txBody>
      </p:sp>
      <p:sp>
        <p:nvSpPr>
          <p:cNvPr id="5" name="Контейнер за долния колонтитул 4"/>
          <p:cNvSpPr>
            <a:spLocks noGrp="1"/>
          </p:cNvSpPr>
          <p:nvPr>
            <p:ph type="ftr" sz="quarter" idx="11"/>
          </p:nvPr>
        </p:nvSpPr>
        <p:spPr/>
        <p:txBody>
          <a:bodyPr/>
          <a:lstStyle/>
          <a:p>
            <a:endParaRPr lang="es-ES"/>
          </a:p>
        </p:txBody>
      </p:sp>
      <p:sp>
        <p:nvSpPr>
          <p:cNvPr id="6" name="Контейнер за номер на слайда 5"/>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13853125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es-ES_tradnl" smtClean="0"/>
              <a:t>Clic para editar título</a:t>
            </a:r>
            <a:endParaRPr lang="bg-BG"/>
          </a:p>
        </p:txBody>
      </p:sp>
      <p:sp>
        <p:nvSpPr>
          <p:cNvPr id="3" name="Контейнер за съдържание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bg-BG"/>
          </a:p>
        </p:txBody>
      </p:sp>
      <p:sp>
        <p:nvSpPr>
          <p:cNvPr id="4" name="Контейнер за съдържание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bg-BG"/>
          </a:p>
        </p:txBody>
      </p:sp>
      <p:sp>
        <p:nvSpPr>
          <p:cNvPr id="5" name="Контейнер за дата 4"/>
          <p:cNvSpPr>
            <a:spLocks noGrp="1"/>
          </p:cNvSpPr>
          <p:nvPr>
            <p:ph type="dt" sz="half" idx="10"/>
          </p:nvPr>
        </p:nvSpPr>
        <p:spPr/>
        <p:txBody>
          <a:bodyPr/>
          <a:lstStyle/>
          <a:p>
            <a:fld id="{44982636-BE66-4949-A31E-4F3ACAAA11BC}" type="datetimeFigureOut">
              <a:rPr lang="es-ES" smtClean="0"/>
              <a:t>20/11/2014</a:t>
            </a:fld>
            <a:endParaRPr lang="es-ES"/>
          </a:p>
        </p:txBody>
      </p:sp>
      <p:sp>
        <p:nvSpPr>
          <p:cNvPr id="6" name="Контейнер за долния колонтитул 5"/>
          <p:cNvSpPr>
            <a:spLocks noGrp="1"/>
          </p:cNvSpPr>
          <p:nvPr>
            <p:ph type="ftr" sz="quarter" idx="11"/>
          </p:nvPr>
        </p:nvSpPr>
        <p:spPr/>
        <p:txBody>
          <a:bodyPr/>
          <a:lstStyle/>
          <a:p>
            <a:endParaRPr lang="es-ES"/>
          </a:p>
        </p:txBody>
      </p:sp>
      <p:sp>
        <p:nvSpPr>
          <p:cNvPr id="7" name="Контейнер за номер на слайда 6"/>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15214483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0" y="274639"/>
            <a:ext cx="8229600" cy="1143000"/>
          </a:xfrm>
        </p:spPr>
        <p:txBody>
          <a:bodyPr/>
          <a:lstStyle>
            <a:lvl1pPr>
              <a:defRPr/>
            </a:lvl1pPr>
          </a:lstStyle>
          <a:p>
            <a:r>
              <a:rPr lang="es-ES_tradnl" smtClean="0"/>
              <a:t>Clic para editar título</a:t>
            </a:r>
            <a:endParaRPr lang="bg-BG"/>
          </a:p>
        </p:txBody>
      </p:sp>
      <p:sp>
        <p:nvSpPr>
          <p:cNvPr id="3" name="Текстов контейнер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Контейнер за съдържани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bg-BG"/>
          </a:p>
        </p:txBody>
      </p:sp>
      <p:sp>
        <p:nvSpPr>
          <p:cNvPr id="5" name="Текстов контейнер 4"/>
          <p:cNvSpPr>
            <a:spLocks noGrp="1"/>
          </p:cNvSpPr>
          <p:nvPr>
            <p:ph type="body" sz="quarter" idx="3"/>
          </p:nvPr>
        </p:nvSpPr>
        <p:spPr>
          <a:xfrm>
            <a:off x="4645031"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Контейнер за съдържание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bg-BG"/>
          </a:p>
        </p:txBody>
      </p:sp>
      <p:sp>
        <p:nvSpPr>
          <p:cNvPr id="7" name="Контейнер за дата 6"/>
          <p:cNvSpPr>
            <a:spLocks noGrp="1"/>
          </p:cNvSpPr>
          <p:nvPr>
            <p:ph type="dt" sz="half" idx="10"/>
          </p:nvPr>
        </p:nvSpPr>
        <p:spPr/>
        <p:txBody>
          <a:bodyPr/>
          <a:lstStyle/>
          <a:p>
            <a:fld id="{44982636-BE66-4949-A31E-4F3ACAAA11BC}" type="datetimeFigureOut">
              <a:rPr lang="es-ES" smtClean="0"/>
              <a:t>20/11/2014</a:t>
            </a:fld>
            <a:endParaRPr lang="es-ES"/>
          </a:p>
        </p:txBody>
      </p:sp>
      <p:sp>
        <p:nvSpPr>
          <p:cNvPr id="8" name="Контейнер за долния колонтитул 7"/>
          <p:cNvSpPr>
            <a:spLocks noGrp="1"/>
          </p:cNvSpPr>
          <p:nvPr>
            <p:ph type="ftr" sz="quarter" idx="11"/>
          </p:nvPr>
        </p:nvSpPr>
        <p:spPr/>
        <p:txBody>
          <a:bodyPr/>
          <a:lstStyle/>
          <a:p>
            <a:endParaRPr lang="es-ES"/>
          </a:p>
        </p:txBody>
      </p:sp>
      <p:sp>
        <p:nvSpPr>
          <p:cNvPr id="9" name="Контейнер за номер на слайда 8"/>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35705619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es-ES_tradnl" smtClean="0"/>
              <a:t>Clic para editar título</a:t>
            </a:r>
            <a:endParaRPr lang="bg-BG"/>
          </a:p>
        </p:txBody>
      </p:sp>
      <p:sp>
        <p:nvSpPr>
          <p:cNvPr id="3" name="Контейнер за дата 2"/>
          <p:cNvSpPr>
            <a:spLocks noGrp="1"/>
          </p:cNvSpPr>
          <p:nvPr>
            <p:ph type="dt" sz="half" idx="10"/>
          </p:nvPr>
        </p:nvSpPr>
        <p:spPr/>
        <p:txBody>
          <a:bodyPr/>
          <a:lstStyle/>
          <a:p>
            <a:fld id="{44982636-BE66-4949-A31E-4F3ACAAA11BC}" type="datetimeFigureOut">
              <a:rPr lang="es-ES" smtClean="0"/>
              <a:t>20/11/2014</a:t>
            </a:fld>
            <a:endParaRPr lang="es-ES"/>
          </a:p>
        </p:txBody>
      </p:sp>
      <p:sp>
        <p:nvSpPr>
          <p:cNvPr id="4" name="Контейнер за долния колонтитул 3"/>
          <p:cNvSpPr>
            <a:spLocks noGrp="1"/>
          </p:cNvSpPr>
          <p:nvPr>
            <p:ph type="ftr" sz="quarter" idx="11"/>
          </p:nvPr>
        </p:nvSpPr>
        <p:spPr/>
        <p:txBody>
          <a:bodyPr/>
          <a:lstStyle/>
          <a:p>
            <a:endParaRPr lang="es-ES"/>
          </a:p>
        </p:txBody>
      </p:sp>
      <p:sp>
        <p:nvSpPr>
          <p:cNvPr id="5" name="Контейнер за номер на слайда 4"/>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42406915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Контейнер за дата 1"/>
          <p:cNvSpPr>
            <a:spLocks noGrp="1"/>
          </p:cNvSpPr>
          <p:nvPr>
            <p:ph type="dt" sz="half" idx="10"/>
          </p:nvPr>
        </p:nvSpPr>
        <p:spPr/>
        <p:txBody>
          <a:bodyPr/>
          <a:lstStyle/>
          <a:p>
            <a:fld id="{44982636-BE66-4949-A31E-4F3ACAAA11BC}" type="datetimeFigureOut">
              <a:rPr lang="es-ES" smtClean="0"/>
              <a:t>20/11/2014</a:t>
            </a:fld>
            <a:endParaRPr lang="es-ES"/>
          </a:p>
        </p:txBody>
      </p:sp>
      <p:sp>
        <p:nvSpPr>
          <p:cNvPr id="3" name="Контейнер за долния колонтитул 2"/>
          <p:cNvSpPr>
            <a:spLocks noGrp="1"/>
          </p:cNvSpPr>
          <p:nvPr>
            <p:ph type="ftr" sz="quarter" idx="11"/>
          </p:nvPr>
        </p:nvSpPr>
        <p:spPr/>
        <p:txBody>
          <a:bodyPr/>
          <a:lstStyle/>
          <a:p>
            <a:endParaRPr lang="es-ES"/>
          </a:p>
        </p:txBody>
      </p:sp>
      <p:sp>
        <p:nvSpPr>
          <p:cNvPr id="4" name="Контейнер за номер на слайда 3"/>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1807959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CA04B4E0-B9E2-6A4F-B9B0-BAA55ABFC4D3}" type="datetimeFigureOut">
              <a:rPr lang="es-ES" smtClean="0"/>
              <a:t>20/11/2014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37322966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57206" y="273049"/>
            <a:ext cx="3008313" cy="1162051"/>
          </a:xfrm>
        </p:spPr>
        <p:txBody>
          <a:bodyPr anchor="b"/>
          <a:lstStyle>
            <a:lvl1pPr algn="l">
              <a:defRPr sz="2000" b="1"/>
            </a:lvl1pPr>
          </a:lstStyle>
          <a:p>
            <a:r>
              <a:rPr lang="es-ES_tradnl" smtClean="0"/>
              <a:t>Clic para editar título</a:t>
            </a:r>
            <a:endParaRPr lang="bg-BG"/>
          </a:p>
        </p:txBody>
      </p:sp>
      <p:sp>
        <p:nvSpPr>
          <p:cNvPr id="3" name="Контейнер за съдържание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bg-BG"/>
          </a:p>
        </p:txBody>
      </p:sp>
      <p:sp>
        <p:nvSpPr>
          <p:cNvPr id="4" name="Текстов контейнер 3"/>
          <p:cNvSpPr>
            <a:spLocks noGrp="1"/>
          </p:cNvSpPr>
          <p:nvPr>
            <p:ph type="body" sz="half" idx="2"/>
          </p:nvPr>
        </p:nvSpPr>
        <p:spPr>
          <a:xfrm>
            <a:off x="457206"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Контейнер за дата 4"/>
          <p:cNvSpPr>
            <a:spLocks noGrp="1"/>
          </p:cNvSpPr>
          <p:nvPr>
            <p:ph type="dt" sz="half" idx="10"/>
          </p:nvPr>
        </p:nvSpPr>
        <p:spPr/>
        <p:txBody>
          <a:bodyPr/>
          <a:lstStyle/>
          <a:p>
            <a:fld id="{44982636-BE66-4949-A31E-4F3ACAAA11BC}" type="datetimeFigureOut">
              <a:rPr lang="es-ES" smtClean="0"/>
              <a:t>20/11/2014</a:t>
            </a:fld>
            <a:endParaRPr lang="es-ES"/>
          </a:p>
        </p:txBody>
      </p:sp>
      <p:sp>
        <p:nvSpPr>
          <p:cNvPr id="6" name="Контейнер за долния колонтитул 5"/>
          <p:cNvSpPr>
            <a:spLocks noGrp="1"/>
          </p:cNvSpPr>
          <p:nvPr>
            <p:ph type="ftr" sz="quarter" idx="11"/>
          </p:nvPr>
        </p:nvSpPr>
        <p:spPr/>
        <p:txBody>
          <a:bodyPr/>
          <a:lstStyle/>
          <a:p>
            <a:endParaRPr lang="es-ES"/>
          </a:p>
        </p:txBody>
      </p:sp>
      <p:sp>
        <p:nvSpPr>
          <p:cNvPr id="7" name="Контейнер за номер на слайда 6"/>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8273325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792288" y="4800600"/>
            <a:ext cx="5486400" cy="566740"/>
          </a:xfrm>
        </p:spPr>
        <p:txBody>
          <a:bodyPr anchor="b"/>
          <a:lstStyle>
            <a:lvl1pPr algn="l">
              <a:defRPr sz="2000" b="1"/>
            </a:lvl1pPr>
          </a:lstStyle>
          <a:p>
            <a:r>
              <a:rPr lang="es-ES_tradnl" smtClean="0"/>
              <a:t>Clic para editar título</a:t>
            </a:r>
            <a:endParaRPr lang="bg-BG"/>
          </a:p>
        </p:txBody>
      </p:sp>
      <p:sp>
        <p:nvSpPr>
          <p:cNvPr id="3" name="Контейнер за картина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bg-BG"/>
          </a:p>
        </p:txBody>
      </p:sp>
      <p:sp>
        <p:nvSpPr>
          <p:cNvPr id="4" name="Текстов контейнер 3"/>
          <p:cNvSpPr>
            <a:spLocks noGrp="1"/>
          </p:cNvSpPr>
          <p:nvPr>
            <p:ph type="body" sz="half" idx="2"/>
          </p:nvPr>
        </p:nvSpPr>
        <p:spPr>
          <a:xfrm>
            <a:off x="1792288" y="5367340"/>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Контейнер за дата 4"/>
          <p:cNvSpPr>
            <a:spLocks noGrp="1"/>
          </p:cNvSpPr>
          <p:nvPr>
            <p:ph type="dt" sz="half" idx="10"/>
          </p:nvPr>
        </p:nvSpPr>
        <p:spPr/>
        <p:txBody>
          <a:bodyPr/>
          <a:lstStyle/>
          <a:p>
            <a:fld id="{44982636-BE66-4949-A31E-4F3ACAAA11BC}" type="datetimeFigureOut">
              <a:rPr lang="es-ES" smtClean="0"/>
              <a:t>20/11/2014</a:t>
            </a:fld>
            <a:endParaRPr lang="es-ES"/>
          </a:p>
        </p:txBody>
      </p:sp>
      <p:sp>
        <p:nvSpPr>
          <p:cNvPr id="6" name="Контейнер за долния колонтитул 5"/>
          <p:cNvSpPr>
            <a:spLocks noGrp="1"/>
          </p:cNvSpPr>
          <p:nvPr>
            <p:ph type="ftr" sz="quarter" idx="11"/>
          </p:nvPr>
        </p:nvSpPr>
        <p:spPr/>
        <p:txBody>
          <a:bodyPr/>
          <a:lstStyle/>
          <a:p>
            <a:endParaRPr lang="es-ES"/>
          </a:p>
        </p:txBody>
      </p:sp>
      <p:sp>
        <p:nvSpPr>
          <p:cNvPr id="7" name="Контейнер за номер на слайда 6"/>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12538761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es-ES_tradnl" smtClean="0"/>
              <a:t>Clic para editar título</a:t>
            </a:r>
            <a:endParaRPr lang="bg-BG"/>
          </a:p>
        </p:txBody>
      </p:sp>
      <p:sp>
        <p:nvSpPr>
          <p:cNvPr id="3" name="Контейнер за вертикален текст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bg-BG"/>
          </a:p>
        </p:txBody>
      </p:sp>
      <p:sp>
        <p:nvSpPr>
          <p:cNvPr id="4" name="Контейнер за дата 3"/>
          <p:cNvSpPr>
            <a:spLocks noGrp="1"/>
          </p:cNvSpPr>
          <p:nvPr>
            <p:ph type="dt" sz="half" idx="10"/>
          </p:nvPr>
        </p:nvSpPr>
        <p:spPr/>
        <p:txBody>
          <a:bodyPr/>
          <a:lstStyle/>
          <a:p>
            <a:fld id="{44982636-BE66-4949-A31E-4F3ACAAA11BC}" type="datetimeFigureOut">
              <a:rPr lang="es-ES" smtClean="0"/>
              <a:t>20/11/2014</a:t>
            </a:fld>
            <a:endParaRPr lang="es-ES"/>
          </a:p>
        </p:txBody>
      </p:sp>
      <p:sp>
        <p:nvSpPr>
          <p:cNvPr id="5" name="Контейнер за долния колонтитул 4"/>
          <p:cNvSpPr>
            <a:spLocks noGrp="1"/>
          </p:cNvSpPr>
          <p:nvPr>
            <p:ph type="ftr" sz="quarter" idx="11"/>
          </p:nvPr>
        </p:nvSpPr>
        <p:spPr/>
        <p:txBody>
          <a:bodyPr/>
          <a:lstStyle/>
          <a:p>
            <a:endParaRPr lang="es-ES"/>
          </a:p>
        </p:txBody>
      </p:sp>
      <p:sp>
        <p:nvSpPr>
          <p:cNvPr id="6" name="Контейнер за номер на слайда 5"/>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38151491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Вертикално заглавие 1"/>
          <p:cNvSpPr>
            <a:spLocks noGrp="1"/>
          </p:cNvSpPr>
          <p:nvPr>
            <p:ph type="title" orient="vert"/>
          </p:nvPr>
        </p:nvSpPr>
        <p:spPr>
          <a:xfrm>
            <a:off x="6629400" y="206375"/>
            <a:ext cx="2057400" cy="4387852"/>
          </a:xfrm>
        </p:spPr>
        <p:txBody>
          <a:bodyPr vert="eaVert"/>
          <a:lstStyle/>
          <a:p>
            <a:r>
              <a:rPr lang="es-ES_tradnl" smtClean="0"/>
              <a:t>Clic para editar título</a:t>
            </a:r>
            <a:endParaRPr lang="bg-BG"/>
          </a:p>
        </p:txBody>
      </p:sp>
      <p:sp>
        <p:nvSpPr>
          <p:cNvPr id="3" name="Контейнер за вертикален текст 2"/>
          <p:cNvSpPr>
            <a:spLocks noGrp="1"/>
          </p:cNvSpPr>
          <p:nvPr>
            <p:ph type="body" orient="vert" idx="1"/>
          </p:nvPr>
        </p:nvSpPr>
        <p:spPr>
          <a:xfrm>
            <a:off x="457200" y="206375"/>
            <a:ext cx="6019800" cy="4387852"/>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bg-BG"/>
          </a:p>
        </p:txBody>
      </p:sp>
      <p:sp>
        <p:nvSpPr>
          <p:cNvPr id="4" name="Контейнер за дата 3"/>
          <p:cNvSpPr>
            <a:spLocks noGrp="1"/>
          </p:cNvSpPr>
          <p:nvPr>
            <p:ph type="dt" sz="half" idx="10"/>
          </p:nvPr>
        </p:nvSpPr>
        <p:spPr/>
        <p:txBody>
          <a:bodyPr/>
          <a:lstStyle/>
          <a:p>
            <a:fld id="{44982636-BE66-4949-A31E-4F3ACAAA11BC}" type="datetimeFigureOut">
              <a:rPr lang="es-ES" smtClean="0"/>
              <a:t>20/11/2014</a:t>
            </a:fld>
            <a:endParaRPr lang="es-ES"/>
          </a:p>
        </p:txBody>
      </p:sp>
      <p:sp>
        <p:nvSpPr>
          <p:cNvPr id="5" name="Контейнер за долния колонтитул 4"/>
          <p:cNvSpPr>
            <a:spLocks noGrp="1"/>
          </p:cNvSpPr>
          <p:nvPr>
            <p:ph type="ftr" sz="quarter" idx="11"/>
          </p:nvPr>
        </p:nvSpPr>
        <p:spPr/>
        <p:txBody>
          <a:bodyPr/>
          <a:lstStyle/>
          <a:p>
            <a:endParaRPr lang="es-ES"/>
          </a:p>
        </p:txBody>
      </p:sp>
      <p:sp>
        <p:nvSpPr>
          <p:cNvPr id="6" name="Контейнер за номер на слайда 5"/>
          <p:cNvSpPr>
            <a:spLocks noGrp="1"/>
          </p:cNvSpPr>
          <p:nvPr>
            <p:ph type="sldNum" sz="quarter" idx="12"/>
          </p:nvPr>
        </p:nvSpPr>
        <p:spPr/>
        <p:txBody>
          <a:bodyPr/>
          <a:lstStyle/>
          <a:p>
            <a:fld id="{927D8716-ACDD-1843-A54C-3E5A96C85A20}" type="slidenum">
              <a:rPr lang="es-ES" smtClean="0"/>
              <a:t>‹#›</a:t>
            </a:fld>
            <a:endParaRPr lang="es-ES"/>
          </a:p>
        </p:txBody>
      </p:sp>
    </p:spTree>
    <p:extLst>
      <p:ext uri="{BB962C8B-B14F-4D97-AF65-F5344CB8AC3E}">
        <p14:creationId xmlns:p14="http://schemas.microsoft.com/office/powerpoint/2010/main" val="13721107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mage as Background">
    <p:spTree>
      <p:nvGrpSpPr>
        <p:cNvPr id="1" name=""/>
        <p:cNvGrpSpPr/>
        <p:nvPr/>
      </p:nvGrpSpPr>
      <p:grpSpPr>
        <a:xfrm>
          <a:off x="0" y="0"/>
          <a:ext cx="0" cy="0"/>
          <a:chOff x="0" y="0"/>
          <a:chExt cx="0" cy="0"/>
        </a:xfrm>
      </p:grpSpPr>
      <p:sp>
        <p:nvSpPr>
          <p:cNvPr id="4" name="Rectangle 3"/>
          <p:cNvSpPr/>
          <p:nvPr/>
        </p:nvSpPr>
        <p:spPr>
          <a:xfrm>
            <a:off x="3" y="6505104"/>
            <a:ext cx="9144001" cy="371074"/>
          </a:xfrm>
          <a:prstGeom prst="rect">
            <a:avLst/>
          </a:prstGeom>
          <a:solidFill>
            <a:srgbClr val="FFBF35">
              <a:alpha val="87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0" hasCustomPrompt="1"/>
          </p:nvPr>
        </p:nvSpPr>
        <p:spPr>
          <a:xfrm>
            <a:off x="0" y="1"/>
            <a:ext cx="9144000" cy="6504517"/>
          </a:xfrm>
        </p:spPr>
        <p:txBody>
          <a:bodyPr>
            <a:normAutofit/>
          </a:bodyPr>
          <a:lstStyle>
            <a:lvl1pPr marL="0" indent="0">
              <a:buNone/>
              <a:defRPr sz="2800" baseline="0"/>
            </a:lvl1pPr>
          </a:lstStyle>
          <a:p>
            <a:r>
              <a:rPr lang="en-US" dirty="0" smtClean="0"/>
              <a:t>Click the icon to add an image as your background. Make sure to use a high-quality photo. </a:t>
            </a:r>
            <a:endParaRPr lang="en-US" dirty="0"/>
          </a:p>
        </p:txBody>
      </p:sp>
    </p:spTree>
    <p:extLst>
      <p:ext uri="{BB962C8B-B14F-4D97-AF65-F5344CB8AC3E}">
        <p14:creationId xmlns:p14="http://schemas.microsoft.com/office/powerpoint/2010/main" val="155512727"/>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_Image as Background">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3178" y="0"/>
            <a:ext cx="9140825" cy="6858000"/>
          </a:xfrm>
        </p:spPr>
        <p:txBody>
          <a:bodyPr anchor="b"/>
          <a:lstStyle>
            <a:lvl1pPr marL="0" marR="0" indent="0" algn="l" defTabSz="457200" rtl="0" eaLnBrk="1" fontAlgn="auto" latinLnBrk="0" hangingPunct="1">
              <a:lnSpc>
                <a:spcPct val="90000"/>
              </a:lnSpc>
              <a:spcBef>
                <a:spcPct val="20000"/>
              </a:spcBef>
              <a:spcAft>
                <a:spcPts val="0"/>
              </a:spcAft>
              <a:buClr>
                <a:srgbClr val="E5425D"/>
              </a:buClr>
              <a:buSzTx/>
              <a:buFont typeface="Arial"/>
              <a:buNone/>
              <a:tabLst/>
              <a:defRPr sz="3200">
                <a:latin typeface="Garamond"/>
                <a:cs typeface="Garamond"/>
              </a:defRPr>
            </a:lvl1pPr>
          </a:lstStyle>
          <a:p>
            <a:r>
              <a:rPr lang="en-US" dirty="0" smtClean="0"/>
              <a:t>Click the icon to add an image as your background. Make sure to use a high-quality photo. </a:t>
            </a:r>
          </a:p>
          <a:p>
            <a:endParaRPr lang="en-US" dirty="0" smtClean="0"/>
          </a:p>
        </p:txBody>
      </p:sp>
      <p:sp>
        <p:nvSpPr>
          <p:cNvPr id="11" name="Text Placeholder 10"/>
          <p:cNvSpPr>
            <a:spLocks noGrp="1"/>
          </p:cNvSpPr>
          <p:nvPr>
            <p:ph type="body" sz="quarter" idx="11"/>
          </p:nvPr>
        </p:nvSpPr>
        <p:spPr>
          <a:xfrm>
            <a:off x="3617" y="575815"/>
            <a:ext cx="5510984" cy="1581151"/>
          </a:xfrm>
          <a:solidFill>
            <a:srgbClr val="3D8CA0">
              <a:alpha val="70000"/>
            </a:srgbClr>
          </a:solidFill>
          <a:ln>
            <a:noFill/>
          </a:ln>
        </p:spPr>
        <p:txBody>
          <a:bodyPr/>
          <a:lstStyle>
            <a:lvl1pPr marL="0" indent="0">
              <a:buNone/>
              <a:defRPr>
                <a:solidFill>
                  <a:schemeClr val="tx1"/>
                </a:solidFill>
                <a:latin typeface="Franklin Gothic Medium"/>
                <a:cs typeface="Franklin Gothic Medium"/>
              </a:defRPr>
            </a:lvl1pPr>
          </a:lstStyle>
          <a:p>
            <a:pPr lvl="0"/>
            <a:r>
              <a:rPr lang="es-ES_tradnl" smtClean="0"/>
              <a:t>Haga clic para modificar el estilo de texto del patrón</a:t>
            </a:r>
          </a:p>
        </p:txBody>
      </p:sp>
    </p:spTree>
    <p:extLst>
      <p:ext uri="{BB962C8B-B14F-4D97-AF65-F5344CB8AC3E}">
        <p14:creationId xmlns:p14="http://schemas.microsoft.com/office/powerpoint/2010/main" val="15731520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Impact Statement">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1297683" y="1669005"/>
            <a:ext cx="6790591" cy="2939548"/>
          </a:xfrm>
        </p:spPr>
        <p:txBody>
          <a:bodyPr>
            <a:noAutofit/>
          </a:bodyPr>
          <a:lstStyle>
            <a:lvl1pPr marL="0" indent="0">
              <a:buNone/>
              <a:defRPr sz="2800" baseline="0">
                <a:solidFill>
                  <a:schemeClr val="tx1">
                    <a:lumMod val="50000"/>
                  </a:schemeClr>
                </a:solidFill>
                <a:latin typeface="Helvetica"/>
                <a:cs typeface="Helvetica"/>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Add a quote here. For large quotations, copy and paste them from the previous slide, or hit the quotation key in the textboxes to the left and right. </a:t>
            </a:r>
            <a:endParaRPr lang="en-US" dirty="0"/>
          </a:p>
        </p:txBody>
      </p:sp>
      <p:sp>
        <p:nvSpPr>
          <p:cNvPr id="7" name="Text Placeholder 6"/>
          <p:cNvSpPr>
            <a:spLocks noGrp="1"/>
          </p:cNvSpPr>
          <p:nvPr>
            <p:ph type="body" sz="quarter" idx="11" hasCustomPrompt="1"/>
          </p:nvPr>
        </p:nvSpPr>
        <p:spPr>
          <a:xfrm>
            <a:off x="422853" y="257324"/>
            <a:ext cx="776190" cy="1753636"/>
          </a:xfrm>
        </p:spPr>
        <p:txBody>
          <a:bodyPr>
            <a:noAutofit/>
          </a:bodyPr>
          <a:lstStyle>
            <a:lvl1pPr marL="0" indent="0">
              <a:buNone/>
              <a:defRPr sz="18700" b="1">
                <a:solidFill>
                  <a:schemeClr val="bg1"/>
                </a:solidFill>
                <a:latin typeface="Microsoft Sans Serif"/>
                <a:cs typeface="Microsoft Sans Serif"/>
              </a:defRPr>
            </a:lvl1pPr>
          </a:lstStyle>
          <a:p>
            <a:pPr lvl="0"/>
            <a:r>
              <a:rPr lang="en-US" dirty="0" smtClean="0"/>
              <a:t>“</a:t>
            </a:r>
            <a:endParaRPr lang="en-US" dirty="0"/>
          </a:p>
        </p:txBody>
      </p:sp>
      <p:sp>
        <p:nvSpPr>
          <p:cNvPr id="8" name="Text Placeholder 6"/>
          <p:cNvSpPr>
            <a:spLocks noGrp="1"/>
          </p:cNvSpPr>
          <p:nvPr>
            <p:ph type="body" sz="quarter" idx="12" hasCustomPrompt="1"/>
          </p:nvPr>
        </p:nvSpPr>
        <p:spPr>
          <a:xfrm>
            <a:off x="5987983" y="2772710"/>
            <a:ext cx="776190" cy="1753636"/>
          </a:xfrm>
        </p:spPr>
        <p:txBody>
          <a:bodyPr>
            <a:noAutofit/>
          </a:bodyPr>
          <a:lstStyle>
            <a:lvl1pPr marL="0" marR="0" indent="0" algn="l" defTabSz="457200" rtl="0" eaLnBrk="1" fontAlgn="auto" latinLnBrk="0" hangingPunct="1">
              <a:lnSpc>
                <a:spcPct val="100000"/>
              </a:lnSpc>
              <a:spcBef>
                <a:spcPct val="20000"/>
              </a:spcBef>
              <a:spcAft>
                <a:spcPts val="0"/>
              </a:spcAft>
              <a:buClr>
                <a:srgbClr val="FFBF35"/>
              </a:buClr>
              <a:buSzTx/>
              <a:buFont typeface="Arial"/>
              <a:buNone/>
              <a:tabLst/>
              <a:defRPr sz="18700" b="1">
                <a:solidFill>
                  <a:schemeClr val="bg1"/>
                </a:solidFill>
                <a:latin typeface="Microsoft Sans Serif"/>
                <a:cs typeface="Microsoft Sans Serif"/>
              </a:defRPr>
            </a:lvl1pPr>
          </a:lstStyle>
          <a:p>
            <a:pPr marL="0" marR="0" lvl="0" indent="0" algn="l" defTabSz="457200" rtl="0" eaLnBrk="1" fontAlgn="auto" latinLnBrk="0" hangingPunct="1">
              <a:lnSpc>
                <a:spcPct val="100000"/>
              </a:lnSpc>
              <a:spcBef>
                <a:spcPct val="20000"/>
              </a:spcBef>
              <a:spcAft>
                <a:spcPts val="0"/>
              </a:spcAft>
              <a:buClr>
                <a:srgbClr val="FFBF35"/>
              </a:buClr>
              <a:buSzTx/>
              <a:buFont typeface="Arial"/>
              <a:buNone/>
              <a:tabLst/>
              <a:defRPr/>
            </a:pPr>
            <a:r>
              <a:rPr lang="en-US" dirty="0" smtClean="0"/>
              <a:t>”</a:t>
            </a:r>
          </a:p>
        </p:txBody>
      </p:sp>
    </p:spTree>
    <p:extLst>
      <p:ext uri="{BB962C8B-B14F-4D97-AF65-F5344CB8AC3E}">
        <p14:creationId xmlns:p14="http://schemas.microsoft.com/office/powerpoint/2010/main" val="71386860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x"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956847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p>
            <a:r>
              <a:rPr lang="es-ES_tradnl" dirty="0" smtClean="0"/>
              <a:t>CLIC PARA EDITAR TÍTULO</a:t>
            </a:r>
            <a:endParaRPr lang="es-ES" dirty="0"/>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CA04B4E0-B9E2-6A4F-B9B0-BAA55ABFC4D3}" type="datetimeFigureOut">
              <a:rPr lang="es-ES" smtClean="0"/>
              <a:t>20/11/2014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2208943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CA04B4E0-B9E2-6A4F-B9B0-BAA55ABFC4D3}" type="datetimeFigureOut">
              <a:rPr lang="es-ES" smtClean="0"/>
              <a:t>20/11/2014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417668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CA04B4E0-B9E2-6A4F-B9B0-BAA55ABFC4D3}" type="datetimeFigureOut">
              <a:rPr lang="es-ES" smtClean="0"/>
              <a:t>20/11/2014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2784460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A04B4E0-B9E2-6A4F-B9B0-BAA55ABFC4D3}" type="datetimeFigureOut">
              <a:rPr lang="es-ES" smtClean="0"/>
              <a:t>20/11/2014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3978215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CA04B4E0-B9E2-6A4F-B9B0-BAA55ABFC4D3}" type="datetimeFigureOut">
              <a:rPr lang="es-ES" smtClean="0"/>
              <a:t>20/11/2014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1591242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CA04B4E0-B9E2-6A4F-B9B0-BAA55ABFC4D3}" type="datetimeFigureOut">
              <a:rPr lang="es-ES" smtClean="0"/>
              <a:t>20/11/2014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0EA4FAC4-1C97-F441-A30A-0D564CFD3901}" type="slidenum">
              <a:rPr lang="en-US" smtClean="0"/>
              <a:t>‹#›</a:t>
            </a:fld>
            <a:endParaRPr lang="en-US"/>
          </a:p>
        </p:txBody>
      </p:sp>
    </p:spTree>
    <p:extLst>
      <p:ext uri="{BB962C8B-B14F-4D97-AF65-F5344CB8AC3E}">
        <p14:creationId xmlns:p14="http://schemas.microsoft.com/office/powerpoint/2010/main" val="2205766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theme" Target="../theme/theme3.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04B4E0-B9E2-6A4F-B9B0-BAA55ABFC4D3}" type="datetimeFigureOut">
              <a:rPr lang="es-ES" smtClean="0"/>
              <a:t>20/11/2014</a:t>
            </a:fld>
            <a:endParaRPr lang="en-U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4FAC4-1C97-F441-A30A-0D564CFD3901}" type="slidenum">
              <a:rPr lang="en-US" smtClean="0"/>
              <a:t>‹#›</a:t>
            </a:fld>
            <a:endParaRPr lang="en-US"/>
          </a:p>
        </p:txBody>
      </p:sp>
    </p:spTree>
    <p:extLst>
      <p:ext uri="{BB962C8B-B14F-4D97-AF65-F5344CB8AC3E}">
        <p14:creationId xmlns:p14="http://schemas.microsoft.com/office/powerpoint/2010/main" val="1369362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82636-BE66-4949-A31E-4F3ACAAA11BC}" type="datetimeFigureOut">
              <a:rPr lang="es-ES" smtClean="0">
                <a:solidFill>
                  <a:prstClr val="black">
                    <a:tint val="75000"/>
                  </a:prstClr>
                </a:solidFill>
                <a:latin typeface="Calibri"/>
              </a:rPr>
              <a:pPr/>
              <a:t>20/11/2014</a:t>
            </a:fld>
            <a:endParaRPr lang="es-ES">
              <a:solidFill>
                <a:prstClr val="black">
                  <a:tint val="75000"/>
                </a:prstClr>
              </a:solidFill>
              <a:latin typeface="Calibri"/>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solidFill>
                <a:prstClr val="black">
                  <a:tint val="75000"/>
                </a:prstClr>
              </a:solidFill>
              <a:latin typeface="Calibri"/>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D8716-ACDD-1843-A54C-3E5A96C85A20}" type="slidenum">
              <a:rPr lang="es-ES" smtClean="0">
                <a:solidFill>
                  <a:prstClr val="black">
                    <a:tint val="75000"/>
                  </a:prstClr>
                </a:solidFill>
                <a:latin typeface="Calibri"/>
              </a:rPr>
              <a:pPr/>
              <a:t>‹#›</a:t>
            </a:fld>
            <a:endParaRPr lang="es-ES">
              <a:solidFill>
                <a:prstClr val="black">
                  <a:tint val="75000"/>
                </a:prstClr>
              </a:solidFill>
              <a:latin typeface="Calibri"/>
            </a:endParaRPr>
          </a:p>
        </p:txBody>
      </p:sp>
    </p:spTree>
    <p:extLst>
      <p:ext uri="{BB962C8B-B14F-4D97-AF65-F5344CB8AC3E}">
        <p14:creationId xmlns:p14="http://schemas.microsoft.com/office/powerpoint/2010/main" val="34951112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srcRect/>
          <a:stretch>
            <a:fillRect/>
          </a:stretch>
        </a:blipFill>
        <a:effectLst/>
      </p:bgPr>
    </p:bg>
    <p:spTree>
      <p:nvGrpSpPr>
        <p:cNvPr id="1" name=""/>
        <p:cNvGrpSpPr/>
        <p:nvPr/>
      </p:nvGrpSpPr>
      <p:grpSpPr>
        <a:xfrm>
          <a:off x="0" y="0"/>
          <a:ext cx="0" cy="0"/>
          <a:chOff x="0" y="0"/>
          <a:chExt cx="0" cy="0"/>
        </a:xfrm>
      </p:grpSpPr>
      <p:sp>
        <p:nvSpPr>
          <p:cNvPr id="2" name="Контейнер за заглавие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bg-BG" smtClean="0"/>
              <a:t>Редакт. стил загл. образец</a:t>
            </a:r>
            <a:endParaRPr lang="bg-BG"/>
          </a:p>
        </p:txBody>
      </p:sp>
      <p:sp>
        <p:nvSpPr>
          <p:cNvPr id="3" name="Текстов контейнер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bg-BG"/>
          </a:p>
        </p:txBody>
      </p:sp>
      <p:sp>
        <p:nvSpPr>
          <p:cNvPr id="4" name="Контейнер за дата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982636-BE66-4949-A31E-4F3ACAAA11BC}" type="datetimeFigureOut">
              <a:rPr lang="es-ES" smtClean="0"/>
              <a:t>20/11/2014</a:t>
            </a:fld>
            <a:endParaRPr lang="es-ES"/>
          </a:p>
        </p:txBody>
      </p:sp>
      <p:sp>
        <p:nvSpPr>
          <p:cNvPr id="5" name="Контейнер за долния колонтитул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Контейнер за номер на слайда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D8716-ACDD-1843-A54C-3E5A96C85A20}" type="slidenum">
              <a:rPr lang="es-ES" smtClean="0"/>
              <a:t>‹#›</a:t>
            </a:fld>
            <a:endParaRPr lang="es-ES"/>
          </a:p>
        </p:txBody>
      </p:sp>
    </p:spTree>
    <p:extLst>
      <p:ext uri="{BB962C8B-B14F-4D97-AF65-F5344CB8AC3E}">
        <p14:creationId xmlns:p14="http://schemas.microsoft.com/office/powerpoint/2010/main" val="36296499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Lst>
  <p:txStyles>
    <p:titleStyle>
      <a:lvl1pPr algn="ctr" defTabSz="914400" rtl="0" eaLnBrk="1" latinLnBrk="0" hangingPunct="1">
        <a:spcBef>
          <a:spcPct val="0"/>
        </a:spcBef>
        <a:buNone/>
        <a:defRPr sz="4000" kern="1200">
          <a:solidFill>
            <a:schemeClr val="tx1"/>
          </a:solidFill>
          <a:latin typeface="Intro "/>
          <a:ea typeface="+mj-ea"/>
          <a:cs typeface="Intro "/>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Century Gothic"/>
          <a:ea typeface="+mn-ea"/>
          <a:cs typeface="Century Gothic"/>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Century Gothic"/>
          <a:ea typeface="+mn-ea"/>
          <a:cs typeface="Century Gothic"/>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Century Gothic"/>
          <a:ea typeface="+mn-ea"/>
          <a:cs typeface="Century Gothic"/>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entury Gothic"/>
          <a:ea typeface="+mn-ea"/>
          <a:cs typeface="Century Gothic"/>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entury Gothic"/>
          <a:ea typeface="+mn-ea"/>
          <a:cs typeface="Century Gothic"/>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cs.google.com/a/ai.aiesec.org/spreadsheets/d/1M1NgJC6Fi0n9NcFv9FQ0d099br8o_Ip8tVO3oD0-mlQ/edit#gid=1224110817" TargetMode="External"/><Relationship Id="rId2" Type="http://schemas.openxmlformats.org/officeDocument/2006/relationships/hyperlink" Target="mailto:support@aiesec.zendesk.com"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 y="1252538"/>
            <a:ext cx="9144000" cy="2479280"/>
          </a:xfrm>
          <a:prstGeom prst="rect">
            <a:avLst/>
          </a:prstGeom>
          <a:solidFill>
            <a:schemeClr val="accent6">
              <a:alpha val="4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800" dirty="0" smtClean="0">
                <a:solidFill>
                  <a:schemeClr val="tx1"/>
                </a:solidFill>
                <a:latin typeface="Intro "/>
                <a:cs typeface="Intro "/>
              </a:rPr>
              <a:t>Tips &amp; Tricks for an accurate MATCH</a:t>
            </a:r>
            <a:endParaRPr lang="en-US" sz="4800" dirty="0">
              <a:solidFill>
                <a:schemeClr val="tx1"/>
              </a:solidFill>
              <a:latin typeface="Intro "/>
              <a:cs typeface="Intro "/>
            </a:endParaRPr>
          </a:p>
        </p:txBody>
      </p:sp>
    </p:spTree>
    <p:extLst>
      <p:ext uri="{BB962C8B-B14F-4D97-AF65-F5344CB8AC3E}">
        <p14:creationId xmlns:p14="http://schemas.microsoft.com/office/powerpoint/2010/main" val="258348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067" y="1252538"/>
            <a:ext cx="2438400" cy="1143000"/>
          </a:xfrm>
        </p:spPr>
        <p:txBody>
          <a:bodyPr>
            <a:noAutofit/>
          </a:bodyPr>
          <a:lstStyle/>
          <a:p>
            <a:r>
              <a:rPr lang="en-US" sz="8800" dirty="0">
                <a:latin typeface="Intro "/>
                <a:cs typeface="Intro "/>
              </a:rPr>
              <a:t>4</a:t>
            </a:r>
            <a:r>
              <a:rPr lang="en-US" sz="8800" dirty="0" smtClean="0">
                <a:latin typeface="Intro "/>
                <a:cs typeface="Intro "/>
              </a:rPr>
              <a:t>.</a:t>
            </a:r>
            <a:endParaRPr lang="en-US" sz="8800" dirty="0">
              <a:latin typeface="Intro "/>
              <a:cs typeface="Intro "/>
            </a:endParaRPr>
          </a:p>
        </p:txBody>
      </p:sp>
      <p:sp>
        <p:nvSpPr>
          <p:cNvPr id="4" name="Rectángulo 3"/>
          <p:cNvSpPr/>
          <p:nvPr/>
        </p:nvSpPr>
        <p:spPr>
          <a:xfrm>
            <a:off x="1608667" y="1252538"/>
            <a:ext cx="7535333" cy="1269471"/>
          </a:xfrm>
          <a:prstGeom prst="rect">
            <a:avLst/>
          </a:prstGeom>
          <a:solidFill>
            <a:schemeClr val="accent6">
              <a:alpha val="4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smtClean="0">
                <a:solidFill>
                  <a:schemeClr val="tx1"/>
                </a:solidFill>
                <a:latin typeface="Lobster 1.4"/>
                <a:cs typeface="Lobster 1.4"/>
              </a:rPr>
              <a:t>Ready to start the “Matching” process</a:t>
            </a:r>
            <a:endParaRPr lang="en-US" sz="3600" dirty="0">
              <a:solidFill>
                <a:schemeClr val="tx1"/>
              </a:solidFill>
              <a:latin typeface="Lobster 1.4"/>
              <a:cs typeface="Lobster 1.4"/>
            </a:endParaRPr>
          </a:p>
        </p:txBody>
      </p:sp>
    </p:spTree>
    <p:extLst>
      <p:ext uri="{BB962C8B-B14F-4D97-AF65-F5344CB8AC3E}">
        <p14:creationId xmlns:p14="http://schemas.microsoft.com/office/powerpoint/2010/main" val="14698687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3200" dirty="0" smtClean="0">
                <a:latin typeface="Lobster 1.4"/>
                <a:cs typeface="Lobster 1.4"/>
              </a:rPr>
              <a:t>Ready to start the “Matching” process</a:t>
            </a:r>
            <a:endParaRPr lang="en-US" sz="3200" dirty="0">
              <a:latin typeface="Lobster 1.4"/>
              <a:cs typeface="Lobster 1.4"/>
            </a:endParaRPr>
          </a:p>
        </p:txBody>
      </p:sp>
      <p:sp>
        <p:nvSpPr>
          <p:cNvPr id="3" name="Marcador de contenido 2"/>
          <p:cNvSpPr>
            <a:spLocks noGrp="1"/>
          </p:cNvSpPr>
          <p:nvPr>
            <p:ph sz="half" idx="1"/>
          </p:nvPr>
        </p:nvSpPr>
        <p:spPr>
          <a:xfrm>
            <a:off x="457200" y="1684866"/>
            <a:ext cx="8229600" cy="4525963"/>
          </a:xfrm>
        </p:spPr>
        <p:txBody>
          <a:bodyPr>
            <a:noAutofit/>
          </a:bodyPr>
          <a:lstStyle/>
          <a:p>
            <a:pPr marL="514350" indent="-457200"/>
            <a:r>
              <a:rPr lang="en-US" dirty="0" smtClean="0">
                <a:latin typeface="Century Gothic"/>
                <a:cs typeface="Century Gothic"/>
              </a:rPr>
              <a:t>An EP in OP applies to an opportunity</a:t>
            </a:r>
          </a:p>
          <a:p>
            <a:pPr marL="914400" lvl="1" indent="-457200"/>
            <a:r>
              <a:rPr lang="en-US" dirty="0" smtClean="0">
                <a:latin typeface="Century Gothic"/>
                <a:cs typeface="Century Gothic"/>
              </a:rPr>
              <a:t>Please check if he is applying to the same program he</a:t>
            </a:r>
            <a:r>
              <a:rPr lang="es-ES" dirty="0" smtClean="0">
                <a:latin typeface="Century Gothic"/>
                <a:cs typeface="Century Gothic"/>
              </a:rPr>
              <a:t> </a:t>
            </a:r>
            <a:r>
              <a:rPr lang="en-US" dirty="0" smtClean="0">
                <a:latin typeface="Century Gothic"/>
                <a:cs typeface="Century Gothic"/>
              </a:rPr>
              <a:t>was put into in EXPA, if not he won’t be able to apply. Change it either in EXPA or the opportunities he is applying to.</a:t>
            </a:r>
          </a:p>
          <a:p>
            <a:pPr marL="914400" lvl="1" indent="-457200"/>
            <a:r>
              <a:rPr lang="en-US" dirty="0" smtClean="0">
                <a:latin typeface="Century Gothic"/>
                <a:cs typeface="Century Gothic"/>
              </a:rPr>
              <a:t>BUG: If when the EP applies it appears a sign saying that he should be under 30 to apply (and he actually is under 30), please to avoid the bug make the EP log out of OP and log in again, and apply again. It should work.</a:t>
            </a:r>
          </a:p>
          <a:p>
            <a:pPr marL="914400" lvl="1" indent="-457200"/>
            <a:endParaRPr lang="en-US" dirty="0" smtClean="0">
              <a:latin typeface="Century Gothic"/>
              <a:cs typeface="Century Gothic"/>
            </a:endParaRPr>
          </a:p>
          <a:p>
            <a:pPr marL="914400" lvl="1" indent="-457200"/>
            <a:endParaRPr lang="en-US" dirty="0" smtClean="0">
              <a:latin typeface="Century Gothic"/>
              <a:cs typeface="Century Gothic"/>
            </a:endParaRPr>
          </a:p>
          <a:p>
            <a:pPr marL="0" indent="0">
              <a:buNone/>
            </a:pPr>
            <a:endParaRPr lang="en-US" dirty="0">
              <a:latin typeface="Century Gothic"/>
              <a:cs typeface="Century Gothic"/>
            </a:endParaRPr>
          </a:p>
        </p:txBody>
      </p:sp>
    </p:spTree>
    <p:extLst>
      <p:ext uri="{BB962C8B-B14F-4D97-AF65-F5344CB8AC3E}">
        <p14:creationId xmlns:p14="http://schemas.microsoft.com/office/powerpoint/2010/main" val="382132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3200" dirty="0" smtClean="0">
                <a:latin typeface="Lobster 1.4"/>
                <a:cs typeface="Lobster 1.4"/>
              </a:rPr>
              <a:t>Ready to start the “Matching” process</a:t>
            </a:r>
            <a:endParaRPr lang="en-US" sz="3200" dirty="0">
              <a:latin typeface="Lobster 1.4"/>
              <a:cs typeface="Lobster 1.4"/>
            </a:endParaRPr>
          </a:p>
        </p:txBody>
      </p:sp>
      <p:graphicFrame>
        <p:nvGraphicFramePr>
          <p:cNvPr id="5" name="Diagrama 4"/>
          <p:cNvGraphicFramePr/>
          <p:nvPr>
            <p:extLst>
              <p:ext uri="{D42A27DB-BD31-4B8C-83A1-F6EECF244321}">
                <p14:modId xmlns:p14="http://schemas.microsoft.com/office/powerpoint/2010/main" val="623446893"/>
              </p:ext>
            </p:extLst>
          </p:nvPr>
        </p:nvGraphicFramePr>
        <p:xfrm>
          <a:off x="0" y="1397000"/>
          <a:ext cx="9144000"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719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0B0E1D80-89FF-F843-8818-73E3E6C7ECD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0C1BE1D5-0290-464A-837A-45507A9EBEB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EC1329AE-FB7B-ED44-98E3-DE7B36DA2E1A}"/>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74A38703-B3F9-7243-887E-CFC9D7CC2A32}"/>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85750123-A8BD-744F-AE78-F12C79A41A41}"/>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61CBF102-6E2F-8E48-ACFD-2498A8A79A21}"/>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0EABC028-13BF-154B-8EE8-73BBA02F256D}"/>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A346F109-D7C1-504B-B805-6D62C227DC17}"/>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05041F1E-A2CA-1D47-9FEF-9BB93D1D716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57C6C0D6-19DF-FC43-8385-F0910E7CDE2D}"/>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graphicEl>
                                              <a:dgm id="{A846914B-F5B2-9F4E-B21F-4F6F1E22691A}"/>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graphicEl>
                                              <a:dgm id="{B08FC5E8-F743-D04D-AE28-62962336BFF4}"/>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graphicEl>
                                              <a:dgm id="{4454090E-C50F-E040-AAF6-33BCDCBE0C3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067" y="1252538"/>
            <a:ext cx="2438400" cy="1143000"/>
          </a:xfrm>
        </p:spPr>
        <p:txBody>
          <a:bodyPr>
            <a:noAutofit/>
          </a:bodyPr>
          <a:lstStyle/>
          <a:p>
            <a:r>
              <a:rPr lang="en-US" sz="8800" dirty="0" smtClean="0">
                <a:latin typeface="Intro "/>
                <a:cs typeface="Intro "/>
              </a:rPr>
              <a:t>5.</a:t>
            </a:r>
            <a:endParaRPr lang="en-US" sz="8800" dirty="0">
              <a:latin typeface="Intro "/>
              <a:cs typeface="Intro "/>
            </a:endParaRPr>
          </a:p>
        </p:txBody>
      </p:sp>
      <p:sp>
        <p:nvSpPr>
          <p:cNvPr id="4" name="Rectángulo 3"/>
          <p:cNvSpPr/>
          <p:nvPr/>
        </p:nvSpPr>
        <p:spPr>
          <a:xfrm>
            <a:off x="1608667" y="1252538"/>
            <a:ext cx="7535333" cy="1269471"/>
          </a:xfrm>
          <a:prstGeom prst="rect">
            <a:avLst/>
          </a:prstGeom>
          <a:solidFill>
            <a:schemeClr val="accent6">
              <a:alpha val="4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smtClean="0">
                <a:solidFill>
                  <a:schemeClr val="tx1"/>
                </a:solidFill>
                <a:latin typeface="Lobster 1.4"/>
                <a:cs typeface="Lobster 1.4"/>
              </a:rPr>
              <a:t>What if I find new problems?</a:t>
            </a:r>
            <a:endParaRPr lang="en-US" sz="3600" dirty="0">
              <a:solidFill>
                <a:schemeClr val="tx1"/>
              </a:solidFill>
              <a:latin typeface="Lobster 1.4"/>
              <a:cs typeface="Lobster 1.4"/>
            </a:endParaRPr>
          </a:p>
        </p:txBody>
      </p:sp>
    </p:spTree>
    <p:extLst>
      <p:ext uri="{BB962C8B-B14F-4D97-AF65-F5344CB8AC3E}">
        <p14:creationId xmlns:p14="http://schemas.microsoft.com/office/powerpoint/2010/main" val="2214621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3200" dirty="0" smtClean="0">
                <a:latin typeface="Lobster 1.4"/>
                <a:cs typeface="Lobster 1.4"/>
              </a:rPr>
              <a:t>What if I find new problems?</a:t>
            </a:r>
            <a:endParaRPr lang="en-US" sz="3200" dirty="0">
              <a:latin typeface="Lobster 1.4"/>
              <a:cs typeface="Lobster 1.4"/>
            </a:endParaRPr>
          </a:p>
        </p:txBody>
      </p:sp>
      <p:sp>
        <p:nvSpPr>
          <p:cNvPr id="3" name="Marcador de contenido 2"/>
          <p:cNvSpPr>
            <a:spLocks noGrp="1"/>
          </p:cNvSpPr>
          <p:nvPr>
            <p:ph sz="half" idx="1"/>
          </p:nvPr>
        </p:nvSpPr>
        <p:spPr>
          <a:xfrm>
            <a:off x="182880" y="1440984"/>
            <a:ext cx="8229600" cy="4525963"/>
          </a:xfrm>
        </p:spPr>
        <p:txBody>
          <a:bodyPr>
            <a:noAutofit/>
          </a:bodyPr>
          <a:lstStyle/>
          <a:p>
            <a:pPr marL="514350" indent="-457200"/>
            <a:r>
              <a:rPr lang="es-ES_tradnl" sz="2400" b="1" dirty="0" err="1" smtClean="0">
                <a:latin typeface="Century Gothic"/>
                <a:cs typeface="Century Gothic"/>
              </a:rPr>
              <a:t>Please</a:t>
            </a:r>
            <a:r>
              <a:rPr lang="es-ES_tradnl" sz="2400" b="1" dirty="0" smtClean="0">
                <a:latin typeface="Century Gothic"/>
                <a:cs typeface="Century Gothic"/>
              </a:rPr>
              <a:t> </a:t>
            </a:r>
            <a:r>
              <a:rPr lang="es-ES_tradnl" sz="2400" b="1" dirty="0" err="1" smtClean="0">
                <a:latin typeface="Century Gothic"/>
                <a:cs typeface="Century Gothic"/>
              </a:rPr>
              <a:t>report</a:t>
            </a:r>
            <a:r>
              <a:rPr lang="es-ES_tradnl" sz="2400" b="1" dirty="0" smtClean="0">
                <a:latin typeface="Century Gothic"/>
                <a:cs typeface="Century Gothic"/>
              </a:rPr>
              <a:t> </a:t>
            </a:r>
            <a:r>
              <a:rPr lang="es-ES_tradnl" sz="2400" b="1" dirty="0" err="1" smtClean="0">
                <a:latin typeface="Century Gothic"/>
                <a:cs typeface="Century Gothic"/>
              </a:rPr>
              <a:t>them</a:t>
            </a:r>
            <a:r>
              <a:rPr lang="es-ES_tradnl" sz="2400" b="1" dirty="0" smtClean="0">
                <a:latin typeface="Century Gothic"/>
                <a:cs typeface="Century Gothic"/>
              </a:rPr>
              <a:t> </a:t>
            </a:r>
            <a:r>
              <a:rPr lang="es-ES_tradnl" sz="2400" b="1" dirty="0" err="1" smtClean="0">
                <a:latin typeface="Century Gothic"/>
                <a:cs typeface="Century Gothic"/>
              </a:rPr>
              <a:t>to</a:t>
            </a:r>
            <a:r>
              <a:rPr lang="es-ES_tradnl" sz="2400" b="1" dirty="0" smtClean="0">
                <a:latin typeface="Century Gothic"/>
                <a:cs typeface="Century Gothic"/>
              </a:rPr>
              <a:t> </a:t>
            </a:r>
            <a:r>
              <a:rPr lang="it-IT" sz="2400" b="1" dirty="0">
                <a:latin typeface="Century Gothic"/>
                <a:cs typeface="Century Gothic"/>
                <a:hlinkClick r:id="rId2"/>
              </a:rPr>
              <a:t>support@</a:t>
            </a:r>
            <a:r>
              <a:rPr lang="it-IT" sz="2400" b="1" dirty="0" smtClean="0">
                <a:latin typeface="Century Gothic"/>
                <a:cs typeface="Century Gothic"/>
                <a:hlinkClick r:id="rId2"/>
              </a:rPr>
              <a:t>aiesec.zendesk.com</a:t>
            </a:r>
            <a:endParaRPr lang="it-IT" sz="2400" b="1" dirty="0" smtClean="0">
              <a:latin typeface="Century Gothic"/>
              <a:cs typeface="Century Gothic"/>
            </a:endParaRPr>
          </a:p>
          <a:p>
            <a:pPr marL="514350" indent="-457200"/>
            <a:endParaRPr lang="it-IT" sz="2400" dirty="0" smtClean="0">
              <a:latin typeface="Century Gothic"/>
              <a:cs typeface="Century Gothic"/>
            </a:endParaRPr>
          </a:p>
          <a:p>
            <a:pPr marL="514350" indent="-457200"/>
            <a:r>
              <a:rPr lang="it-IT" sz="2400" dirty="0" smtClean="0">
                <a:latin typeface="Century Gothic"/>
                <a:cs typeface="Century Gothic"/>
              </a:rPr>
              <a:t>In </a:t>
            </a:r>
            <a:r>
              <a:rPr lang="it-IT" sz="2400" dirty="0" err="1" smtClean="0">
                <a:latin typeface="Century Gothic"/>
                <a:cs typeface="Century Gothic"/>
              </a:rPr>
              <a:t>this</a:t>
            </a:r>
            <a:r>
              <a:rPr lang="it-IT" sz="2400" dirty="0" smtClean="0">
                <a:latin typeface="Century Gothic"/>
                <a:cs typeface="Century Gothic"/>
              </a:rPr>
              <a:t> spreadsheet </a:t>
            </a:r>
            <a:r>
              <a:rPr lang="it-IT" sz="2400" dirty="0" err="1" smtClean="0">
                <a:latin typeface="Century Gothic"/>
                <a:cs typeface="Century Gothic"/>
              </a:rPr>
              <a:t>you</a:t>
            </a:r>
            <a:r>
              <a:rPr lang="it-IT" sz="2400" dirty="0" smtClean="0">
                <a:latin typeface="Century Gothic"/>
                <a:cs typeface="Century Gothic"/>
              </a:rPr>
              <a:t> can </a:t>
            </a:r>
            <a:r>
              <a:rPr lang="it-IT" sz="2400" dirty="0" err="1" smtClean="0">
                <a:latin typeface="Century Gothic"/>
                <a:cs typeface="Century Gothic"/>
              </a:rPr>
              <a:t>check</a:t>
            </a:r>
            <a:r>
              <a:rPr lang="it-IT" sz="2400" dirty="0" smtClean="0">
                <a:latin typeface="Century Gothic"/>
                <a:cs typeface="Century Gothic"/>
              </a:rPr>
              <a:t> the </a:t>
            </a:r>
            <a:r>
              <a:rPr lang="it-IT" sz="2400" dirty="0" err="1" smtClean="0">
                <a:latin typeface="Century Gothic"/>
                <a:cs typeface="Century Gothic"/>
              </a:rPr>
              <a:t>bugs</a:t>
            </a:r>
            <a:r>
              <a:rPr lang="it-IT" sz="2400" dirty="0" smtClean="0">
                <a:latin typeface="Century Gothic"/>
                <a:cs typeface="Century Gothic"/>
              </a:rPr>
              <a:t> </a:t>
            </a:r>
            <a:r>
              <a:rPr lang="it-IT" sz="2400" dirty="0" err="1" smtClean="0">
                <a:latin typeface="Century Gothic"/>
                <a:cs typeface="Century Gothic"/>
              </a:rPr>
              <a:t>that</a:t>
            </a:r>
            <a:r>
              <a:rPr lang="it-IT" sz="2400" dirty="0" smtClean="0">
                <a:latin typeface="Century Gothic"/>
                <a:cs typeface="Century Gothic"/>
              </a:rPr>
              <a:t> are </a:t>
            </a:r>
            <a:r>
              <a:rPr lang="it-IT" sz="2400" dirty="0" err="1" smtClean="0">
                <a:latin typeface="Century Gothic"/>
                <a:cs typeface="Century Gothic"/>
              </a:rPr>
              <a:t>being</a:t>
            </a:r>
            <a:r>
              <a:rPr lang="it-IT" sz="2400" dirty="0" smtClean="0">
                <a:latin typeface="Century Gothic"/>
                <a:cs typeface="Century Gothic"/>
              </a:rPr>
              <a:t> </a:t>
            </a:r>
            <a:r>
              <a:rPr lang="it-IT" sz="2400" dirty="0" err="1" smtClean="0">
                <a:latin typeface="Century Gothic"/>
                <a:cs typeface="Century Gothic"/>
              </a:rPr>
              <a:t>fixed</a:t>
            </a:r>
            <a:r>
              <a:rPr lang="it-IT" sz="2400" dirty="0" smtClean="0">
                <a:latin typeface="Century Gothic"/>
                <a:cs typeface="Century Gothic"/>
              </a:rPr>
              <a:t>: </a:t>
            </a:r>
            <a:r>
              <a:rPr lang="nl-NL" sz="1600" dirty="0">
                <a:latin typeface="Century Gothic"/>
                <a:cs typeface="Century Gothic"/>
                <a:hlinkClick r:id="rId3"/>
              </a:rPr>
              <a:t>https://docs.google.com/a/ai.aiesec.org/spreadsheets/d/1M1NgJC6Fi0n9NcFv9FQ0d099br8o_Ip8tVO3oD0-mlQ/edit#gid=</a:t>
            </a:r>
            <a:r>
              <a:rPr lang="nl-NL" sz="1600" dirty="0" smtClean="0">
                <a:latin typeface="Century Gothic"/>
                <a:cs typeface="Century Gothic"/>
                <a:hlinkClick r:id="rId3"/>
              </a:rPr>
              <a:t>1224110817</a:t>
            </a:r>
            <a:r>
              <a:rPr lang="nl-NL" sz="1600" dirty="0" smtClean="0">
                <a:latin typeface="Century Gothic"/>
                <a:cs typeface="Century Gothic"/>
              </a:rPr>
              <a:t> </a:t>
            </a:r>
          </a:p>
          <a:p>
            <a:pPr marL="514350" indent="-457200"/>
            <a:endParaRPr lang="nl-NL" sz="2400" dirty="0" smtClean="0">
              <a:latin typeface="Century Gothic"/>
              <a:cs typeface="Century Gothic"/>
            </a:endParaRPr>
          </a:p>
          <a:p>
            <a:pPr marL="514350" indent="-457200"/>
            <a:r>
              <a:rPr lang="nl-NL" sz="2400" dirty="0" smtClean="0">
                <a:latin typeface="Century Gothic"/>
                <a:cs typeface="Century Gothic"/>
              </a:rPr>
              <a:t>Last but not least if you have inputs and/or ideas on how to evolve EXPA towards better operations  please feel free to contact me </a:t>
            </a:r>
            <a:r>
              <a:rPr lang="nl-NL" sz="2400" dirty="0" smtClean="0">
                <a:latin typeface="Century Gothic"/>
                <a:cs typeface="Century Gothic"/>
              </a:rPr>
              <a:t>at shayot@ai.aiesec.org </a:t>
            </a:r>
            <a:r>
              <a:rPr lang="nl-NL" sz="2400" dirty="0" smtClean="0">
                <a:latin typeface="Century Gothic"/>
                <a:cs typeface="Century Gothic"/>
              </a:rPr>
              <a:t>and we can have a talk ;)</a:t>
            </a:r>
            <a:endParaRPr lang="en-US" sz="2400" dirty="0" smtClean="0">
              <a:latin typeface="Century Gothic"/>
              <a:cs typeface="Century Gothic"/>
            </a:endParaRPr>
          </a:p>
          <a:p>
            <a:pPr marL="914400" lvl="1" indent="-457200"/>
            <a:endParaRPr lang="en-US" sz="2000" dirty="0" smtClean="0">
              <a:latin typeface="Century Gothic"/>
              <a:cs typeface="Century Gothic"/>
            </a:endParaRPr>
          </a:p>
          <a:p>
            <a:pPr marL="914400" lvl="1" indent="-457200"/>
            <a:endParaRPr lang="en-US" sz="2000" dirty="0" smtClean="0">
              <a:latin typeface="Century Gothic"/>
              <a:cs typeface="Century Gothic"/>
            </a:endParaRPr>
          </a:p>
          <a:p>
            <a:pPr marL="0" indent="0">
              <a:buNone/>
            </a:pPr>
            <a:endParaRPr lang="en-US" sz="2400" dirty="0">
              <a:latin typeface="Century Gothic"/>
              <a:cs typeface="Century Gothic"/>
            </a:endParaRPr>
          </a:p>
        </p:txBody>
      </p:sp>
    </p:spTree>
    <p:extLst>
      <p:ext uri="{BB962C8B-B14F-4D97-AF65-F5344CB8AC3E}">
        <p14:creationId xmlns:p14="http://schemas.microsoft.com/office/powerpoint/2010/main" val="3291731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 y="1252538"/>
            <a:ext cx="9144000" cy="1269471"/>
          </a:xfrm>
          <a:prstGeom prst="rect">
            <a:avLst/>
          </a:prstGeom>
          <a:solidFill>
            <a:schemeClr val="accent6">
              <a:alpha val="4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800" dirty="0" smtClean="0">
                <a:solidFill>
                  <a:schemeClr val="tx1"/>
                </a:solidFill>
                <a:latin typeface="Lobster 1.4"/>
                <a:cs typeface="Lobster 1.4"/>
              </a:rPr>
              <a:t>Thank you!!</a:t>
            </a:r>
            <a:endParaRPr lang="en-US" sz="4800" dirty="0">
              <a:solidFill>
                <a:schemeClr val="tx1"/>
              </a:solidFill>
              <a:latin typeface="Lobster 1.4"/>
              <a:cs typeface="Lobster 1.4"/>
            </a:endParaRPr>
          </a:p>
        </p:txBody>
      </p:sp>
    </p:spTree>
    <p:extLst>
      <p:ext uri="{BB962C8B-B14F-4D97-AF65-F5344CB8AC3E}">
        <p14:creationId xmlns:p14="http://schemas.microsoft.com/office/powerpoint/2010/main" val="450072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067" y="1252538"/>
            <a:ext cx="2438400" cy="1143000"/>
          </a:xfrm>
        </p:spPr>
        <p:txBody>
          <a:bodyPr>
            <a:noAutofit/>
          </a:bodyPr>
          <a:lstStyle/>
          <a:p>
            <a:r>
              <a:rPr lang="en-US" sz="8800" dirty="0" smtClean="0">
                <a:latin typeface="Intro "/>
                <a:cs typeface="Intro "/>
              </a:rPr>
              <a:t>1.</a:t>
            </a:r>
            <a:endParaRPr lang="en-US" sz="8800" dirty="0">
              <a:latin typeface="Intro "/>
              <a:cs typeface="Intro "/>
            </a:endParaRPr>
          </a:p>
        </p:txBody>
      </p:sp>
      <p:sp>
        <p:nvSpPr>
          <p:cNvPr id="4" name="Rectángulo 3"/>
          <p:cNvSpPr/>
          <p:nvPr/>
        </p:nvSpPr>
        <p:spPr>
          <a:xfrm>
            <a:off x="1608667" y="1252538"/>
            <a:ext cx="7535333" cy="1269471"/>
          </a:xfrm>
          <a:prstGeom prst="rect">
            <a:avLst/>
          </a:prstGeom>
          <a:solidFill>
            <a:schemeClr val="accent6">
              <a:alpha val="4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chemeClr val="tx1"/>
                </a:solidFill>
                <a:latin typeface="Lobster 1.4"/>
                <a:cs typeface="Lobster 1.4"/>
              </a:rPr>
              <a:t>Be part of a team</a:t>
            </a:r>
            <a:endParaRPr lang="en-US" sz="4400" dirty="0">
              <a:solidFill>
                <a:schemeClr val="tx1"/>
              </a:solidFill>
              <a:latin typeface="Lobster 1.4"/>
              <a:cs typeface="Lobster 1.4"/>
            </a:endParaRPr>
          </a:p>
        </p:txBody>
      </p:sp>
    </p:spTree>
    <p:extLst>
      <p:ext uri="{BB962C8B-B14F-4D97-AF65-F5344CB8AC3E}">
        <p14:creationId xmlns:p14="http://schemas.microsoft.com/office/powerpoint/2010/main" val="3660554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latin typeface="Lobster 1.4"/>
                <a:cs typeface="Lobster 1.4"/>
              </a:rPr>
              <a:t>Be part of a team</a:t>
            </a:r>
            <a:endParaRPr lang="en-US" dirty="0">
              <a:latin typeface="Lobster 1.4"/>
              <a:cs typeface="Lobster 1.4"/>
            </a:endParaRPr>
          </a:p>
        </p:txBody>
      </p:sp>
      <p:sp>
        <p:nvSpPr>
          <p:cNvPr id="3" name="Marcador de contenido 2"/>
          <p:cNvSpPr>
            <a:spLocks noGrp="1"/>
          </p:cNvSpPr>
          <p:nvPr>
            <p:ph sz="half" idx="1"/>
          </p:nvPr>
        </p:nvSpPr>
        <p:spPr>
          <a:xfrm>
            <a:off x="457200" y="1600200"/>
            <a:ext cx="8229600" cy="4525963"/>
          </a:xfrm>
        </p:spPr>
        <p:txBody>
          <a:bodyPr>
            <a:normAutofit fontScale="92500" lnSpcReduction="20000"/>
          </a:bodyPr>
          <a:lstStyle/>
          <a:p>
            <a:r>
              <a:rPr lang="en-US" dirty="0" smtClean="0">
                <a:latin typeface="Century Gothic"/>
                <a:cs typeface="Century Gothic"/>
              </a:rPr>
              <a:t>LCEB or MCEB need to allocate a member to a team</a:t>
            </a:r>
          </a:p>
          <a:p>
            <a:pPr lvl="1"/>
            <a:r>
              <a:rPr lang="en-US" sz="2000" dirty="0" smtClean="0">
                <a:latin typeface="Century Gothic"/>
                <a:cs typeface="Century Gothic"/>
              </a:rPr>
              <a:t>When you are in a team but things do not work, </a:t>
            </a:r>
            <a:r>
              <a:rPr lang="en-US" sz="2000" b="1" dirty="0" smtClean="0">
                <a:latin typeface="Century Gothic"/>
                <a:cs typeface="Century Gothic"/>
              </a:rPr>
              <a:t>check if you have put a start and end date, </a:t>
            </a:r>
            <a:r>
              <a:rPr lang="en-US" sz="2000" dirty="0" smtClean="0">
                <a:latin typeface="Century Gothic"/>
                <a:cs typeface="Century Gothic"/>
              </a:rPr>
              <a:t>and if not please put it in order to be able to work</a:t>
            </a:r>
            <a:r>
              <a:rPr lang="en-US" dirty="0" smtClean="0">
                <a:latin typeface="Century Gothic"/>
                <a:cs typeface="Century Gothic"/>
              </a:rPr>
              <a:t>.</a:t>
            </a:r>
          </a:p>
          <a:p>
            <a:endParaRPr lang="en-US" sz="2600" dirty="0" smtClean="0">
              <a:latin typeface="Century Gothic"/>
              <a:cs typeface="Century Gothic"/>
            </a:endParaRPr>
          </a:p>
          <a:p>
            <a:r>
              <a:rPr lang="en-US" sz="2600" dirty="0" smtClean="0">
                <a:latin typeface="Century Gothic"/>
                <a:cs typeface="Century Gothic"/>
              </a:rPr>
              <a:t>BUG</a:t>
            </a:r>
            <a:r>
              <a:rPr lang="en-US" sz="2600" dirty="0">
                <a:latin typeface="Century Gothic"/>
                <a:cs typeface="Century Gothic"/>
              </a:rPr>
              <a:t>: If you are an MC but you have lower permissions, it is because you have been allocated to an LC team too, thus making you have LC level permissions only.</a:t>
            </a:r>
          </a:p>
          <a:p>
            <a:pPr lvl="1"/>
            <a:r>
              <a:rPr lang="en-US" sz="2200" b="1" dirty="0">
                <a:latin typeface="Century Gothic"/>
                <a:cs typeface="Century Gothic"/>
              </a:rPr>
              <a:t>What to do? Please delete yourself from that LC team to remain allocated in the MC level only.</a:t>
            </a:r>
          </a:p>
          <a:p>
            <a:pPr lvl="1"/>
            <a:r>
              <a:rPr lang="en-US" sz="2200" dirty="0">
                <a:latin typeface="Century Gothic"/>
                <a:cs typeface="Century Gothic"/>
              </a:rPr>
              <a:t>For now you can only be allocated to one team (it is being fixed)</a:t>
            </a:r>
            <a:r>
              <a:rPr lang="en-US" sz="2200" dirty="0" smtClean="0">
                <a:latin typeface="Century Gothic"/>
                <a:cs typeface="Century Gothic"/>
              </a:rPr>
              <a:t>.</a:t>
            </a:r>
            <a:endParaRPr lang="en-US" sz="2200" dirty="0">
              <a:latin typeface="Century Gothic"/>
              <a:cs typeface="Century Gothic"/>
            </a:endParaRPr>
          </a:p>
        </p:txBody>
      </p:sp>
    </p:spTree>
    <p:extLst>
      <p:ext uri="{BB962C8B-B14F-4D97-AF65-F5344CB8AC3E}">
        <p14:creationId xmlns:p14="http://schemas.microsoft.com/office/powerpoint/2010/main" val="4603954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067" y="1252538"/>
            <a:ext cx="2438400" cy="1143000"/>
          </a:xfrm>
        </p:spPr>
        <p:txBody>
          <a:bodyPr>
            <a:noAutofit/>
          </a:bodyPr>
          <a:lstStyle/>
          <a:p>
            <a:r>
              <a:rPr lang="en-US" sz="8800" dirty="0">
                <a:latin typeface="Intro "/>
                <a:cs typeface="Intro "/>
              </a:rPr>
              <a:t>2</a:t>
            </a:r>
            <a:r>
              <a:rPr lang="en-US" sz="8800" dirty="0" smtClean="0">
                <a:latin typeface="Intro "/>
                <a:cs typeface="Intro "/>
              </a:rPr>
              <a:t>.</a:t>
            </a:r>
            <a:endParaRPr lang="en-US" sz="8800" dirty="0">
              <a:latin typeface="Intro "/>
              <a:cs typeface="Intro "/>
            </a:endParaRPr>
          </a:p>
        </p:txBody>
      </p:sp>
      <p:sp>
        <p:nvSpPr>
          <p:cNvPr id="4" name="Rectángulo 3"/>
          <p:cNvSpPr/>
          <p:nvPr/>
        </p:nvSpPr>
        <p:spPr>
          <a:xfrm>
            <a:off x="1608667" y="1252538"/>
            <a:ext cx="7535333" cy="1269471"/>
          </a:xfrm>
          <a:prstGeom prst="rect">
            <a:avLst/>
          </a:prstGeom>
          <a:solidFill>
            <a:schemeClr val="accent6">
              <a:alpha val="4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400" dirty="0" smtClean="0">
                <a:solidFill>
                  <a:schemeClr val="tx1"/>
                </a:solidFill>
                <a:latin typeface="Lobster 1.4"/>
                <a:cs typeface="Lobster 1.4"/>
              </a:rPr>
              <a:t>Make an EP ready to “Apply”</a:t>
            </a:r>
            <a:endParaRPr lang="en-US" sz="4400" dirty="0">
              <a:solidFill>
                <a:schemeClr val="tx1"/>
              </a:solidFill>
              <a:latin typeface="Lobster 1.4"/>
              <a:cs typeface="Lobster 1.4"/>
            </a:endParaRPr>
          </a:p>
        </p:txBody>
      </p:sp>
    </p:spTree>
    <p:extLst>
      <p:ext uri="{BB962C8B-B14F-4D97-AF65-F5344CB8AC3E}">
        <p14:creationId xmlns:p14="http://schemas.microsoft.com/office/powerpoint/2010/main" val="759321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latin typeface="Lobster 1.4"/>
                <a:cs typeface="Lobster 1.4"/>
              </a:rPr>
              <a:t>Make an EP ready to apply</a:t>
            </a:r>
            <a:endParaRPr lang="en-US" dirty="0">
              <a:latin typeface="Lobster 1.4"/>
              <a:cs typeface="Lobster 1.4"/>
            </a:endParaRPr>
          </a:p>
        </p:txBody>
      </p:sp>
      <p:sp>
        <p:nvSpPr>
          <p:cNvPr id="3" name="Marcador de contenido 2"/>
          <p:cNvSpPr>
            <a:spLocks noGrp="1"/>
          </p:cNvSpPr>
          <p:nvPr>
            <p:ph sz="half" idx="1"/>
          </p:nvPr>
        </p:nvSpPr>
        <p:spPr>
          <a:xfrm>
            <a:off x="457200" y="1600200"/>
            <a:ext cx="8229600" cy="4525963"/>
          </a:xfrm>
        </p:spPr>
        <p:txBody>
          <a:bodyPr>
            <a:normAutofit lnSpcReduction="10000"/>
          </a:bodyPr>
          <a:lstStyle/>
          <a:p>
            <a:r>
              <a:rPr lang="en-US" sz="2400" b="1" dirty="0" smtClean="0">
                <a:latin typeface="Century Gothic"/>
                <a:cs typeface="Century Gothic"/>
              </a:rPr>
              <a:t>If your EP was in “Available” </a:t>
            </a:r>
            <a:r>
              <a:rPr lang="en-US" sz="2400" dirty="0" smtClean="0">
                <a:latin typeface="Century Gothic"/>
                <a:cs typeface="Century Gothic"/>
              </a:rPr>
              <a:t>in my@, but has yet not received the invitation to OP </a:t>
            </a:r>
            <a:r>
              <a:rPr lang="en-US" sz="1800" dirty="0" smtClean="0">
                <a:latin typeface="Century Gothic"/>
                <a:cs typeface="Century Gothic"/>
              </a:rPr>
              <a:t>(it could not have been sent by a bug or could have been lost in translation like for example email went to spam, to another email they do not open that much, or miss communication between EP and EP manager) </a:t>
            </a:r>
            <a:r>
              <a:rPr lang="en-US" sz="2400" dirty="0" smtClean="0">
                <a:latin typeface="Century Gothic"/>
                <a:cs typeface="Century Gothic"/>
                <a:sym typeface="Wingdings"/>
              </a:rPr>
              <a:t> </a:t>
            </a:r>
            <a:r>
              <a:rPr lang="en-US" sz="2400" b="1" dirty="0" smtClean="0">
                <a:latin typeface="Century Gothic"/>
                <a:cs typeface="Century Gothic"/>
                <a:sym typeface="Wingdings"/>
              </a:rPr>
              <a:t>Please send the invitation to OP yourself</a:t>
            </a:r>
            <a:r>
              <a:rPr lang="en-US" sz="2400" dirty="0" smtClean="0">
                <a:latin typeface="Century Gothic"/>
                <a:cs typeface="Century Gothic"/>
                <a:sym typeface="Wingdings"/>
              </a:rPr>
              <a:t> (you as MCVP or your LCVPs)</a:t>
            </a:r>
          </a:p>
          <a:p>
            <a:r>
              <a:rPr lang="en-US" sz="2200" dirty="0" smtClean="0">
                <a:latin typeface="Century Gothic"/>
                <a:cs typeface="Century Gothic"/>
                <a:sym typeface="Wingdings"/>
              </a:rPr>
              <a:t>It is important that the registration to OP is being done with the </a:t>
            </a:r>
            <a:r>
              <a:rPr lang="en-US" sz="2200" b="1" dirty="0" smtClean="0">
                <a:latin typeface="Century Gothic"/>
                <a:cs typeface="Century Gothic"/>
                <a:sym typeface="Wingdings"/>
              </a:rPr>
              <a:t>same email it used to be the log in email of my@</a:t>
            </a:r>
            <a:r>
              <a:rPr lang="en-US" sz="2200" dirty="0" smtClean="0">
                <a:latin typeface="Century Gothic"/>
                <a:cs typeface="Century Gothic"/>
                <a:sym typeface="Wingdings"/>
              </a:rPr>
              <a:t>, so that information can be linked</a:t>
            </a:r>
          </a:p>
          <a:p>
            <a:r>
              <a:rPr lang="en-US" sz="2200" b="1" dirty="0" smtClean="0">
                <a:latin typeface="Century Gothic"/>
                <a:cs typeface="Century Gothic"/>
                <a:sym typeface="Wingdings"/>
              </a:rPr>
              <a:t>If your EP was in “matched” please wait till next week,</a:t>
            </a:r>
            <a:r>
              <a:rPr lang="en-US" sz="2200" dirty="0" smtClean="0">
                <a:latin typeface="Century Gothic"/>
                <a:cs typeface="Century Gothic"/>
                <a:sym typeface="Wingdings"/>
              </a:rPr>
              <a:t> because information is being migrated to appear in matched in OP and EXPA. We will keep you updated in this.</a:t>
            </a:r>
            <a:endParaRPr lang="en-US" sz="2200" dirty="0">
              <a:latin typeface="Century Gothic"/>
              <a:cs typeface="Century Gothic"/>
            </a:endParaRPr>
          </a:p>
        </p:txBody>
      </p:sp>
    </p:spTree>
    <p:extLst>
      <p:ext uri="{BB962C8B-B14F-4D97-AF65-F5344CB8AC3E}">
        <p14:creationId xmlns:p14="http://schemas.microsoft.com/office/powerpoint/2010/main" val="1460238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latin typeface="Lobster 1.4"/>
                <a:cs typeface="Lobster 1.4"/>
              </a:rPr>
              <a:t>Make an EP ready to apply</a:t>
            </a:r>
            <a:endParaRPr lang="en-US" dirty="0">
              <a:latin typeface="Lobster 1.4"/>
              <a:cs typeface="Lobster 1.4"/>
            </a:endParaRPr>
          </a:p>
        </p:txBody>
      </p:sp>
      <p:sp>
        <p:nvSpPr>
          <p:cNvPr id="3" name="Marcador de contenido 2"/>
          <p:cNvSpPr>
            <a:spLocks noGrp="1"/>
          </p:cNvSpPr>
          <p:nvPr>
            <p:ph sz="half" idx="1"/>
          </p:nvPr>
        </p:nvSpPr>
        <p:spPr>
          <a:xfrm>
            <a:off x="457200" y="1600200"/>
            <a:ext cx="8229600" cy="4525963"/>
          </a:xfrm>
        </p:spPr>
        <p:txBody>
          <a:bodyPr>
            <a:normAutofit fontScale="85000" lnSpcReduction="10000"/>
          </a:bodyPr>
          <a:lstStyle/>
          <a:p>
            <a:pPr marL="0" indent="0">
              <a:buNone/>
            </a:pPr>
            <a:r>
              <a:rPr lang="en-US" sz="2400" dirty="0" smtClean="0">
                <a:latin typeface="Century Gothic"/>
                <a:cs typeface="Century Gothic"/>
              </a:rPr>
              <a:t>Once the EP has “sign up” in OP, </a:t>
            </a:r>
            <a:r>
              <a:rPr lang="en-US" sz="2400" b="1" dirty="0" smtClean="0">
                <a:latin typeface="Century Gothic"/>
                <a:cs typeface="Century Gothic"/>
              </a:rPr>
              <a:t>please yourself check in EXPA:</a:t>
            </a:r>
          </a:p>
          <a:p>
            <a:r>
              <a:rPr lang="en-US" sz="2400" dirty="0" smtClean="0">
                <a:latin typeface="Century Gothic"/>
                <a:cs typeface="Century Gothic"/>
              </a:rPr>
              <a:t>Go to people, and click on your EP</a:t>
            </a:r>
          </a:p>
          <a:p>
            <a:r>
              <a:rPr lang="en-US" sz="2400" b="1" dirty="0" smtClean="0">
                <a:latin typeface="Century Gothic"/>
                <a:cs typeface="Century Gothic"/>
              </a:rPr>
              <a:t>Check in the right part of the screen if:</a:t>
            </a:r>
          </a:p>
          <a:p>
            <a:pPr lvl="1"/>
            <a:r>
              <a:rPr lang="en-US" sz="2000" dirty="0" smtClean="0">
                <a:latin typeface="Century Gothic"/>
                <a:cs typeface="Century Gothic"/>
              </a:rPr>
              <a:t>It has an </a:t>
            </a:r>
            <a:r>
              <a:rPr lang="en-US" sz="2000" b="1" dirty="0" smtClean="0">
                <a:latin typeface="Century Gothic"/>
                <a:cs typeface="Century Gothic"/>
              </a:rPr>
              <a:t>EP Manager </a:t>
            </a:r>
            <a:r>
              <a:rPr lang="es-ES" sz="2000" dirty="0" smtClean="0">
                <a:latin typeface="Century Gothic"/>
                <a:cs typeface="Century Gothic"/>
              </a:rPr>
              <a:t>–</a:t>
            </a:r>
            <a:r>
              <a:rPr lang="en-US" sz="2000" dirty="0" smtClean="0">
                <a:latin typeface="Century Gothic"/>
                <a:cs typeface="Century Gothic"/>
              </a:rPr>
              <a:t> if not allocate one immediately</a:t>
            </a:r>
          </a:p>
          <a:p>
            <a:pPr lvl="1"/>
            <a:r>
              <a:rPr lang="en-US" sz="2000" dirty="0" smtClean="0">
                <a:latin typeface="Century Gothic"/>
                <a:cs typeface="Century Gothic"/>
              </a:rPr>
              <a:t>It has a </a:t>
            </a:r>
            <a:r>
              <a:rPr lang="en-US" sz="2000" b="1" dirty="0" smtClean="0">
                <a:latin typeface="Century Gothic"/>
                <a:cs typeface="Century Gothic"/>
              </a:rPr>
              <a:t>program assigned </a:t>
            </a:r>
            <a:r>
              <a:rPr lang="en-US" sz="2000" dirty="0" smtClean="0">
                <a:latin typeface="Century Gothic"/>
                <a:cs typeface="Century Gothic"/>
              </a:rPr>
              <a:t>(GIP, GCDP or both). If not please assign him one according to the contract he singed.</a:t>
            </a:r>
          </a:p>
          <a:p>
            <a:pPr lvl="1"/>
            <a:r>
              <a:rPr lang="en-US" sz="2000" dirty="0" smtClean="0">
                <a:latin typeface="Century Gothic"/>
                <a:cs typeface="Century Gothic"/>
              </a:rPr>
              <a:t>Marked as </a:t>
            </a:r>
            <a:r>
              <a:rPr lang="en-US" sz="2000" b="1" dirty="0" smtClean="0">
                <a:latin typeface="Century Gothic"/>
                <a:cs typeface="Century Gothic"/>
              </a:rPr>
              <a:t>interviewed</a:t>
            </a:r>
            <a:r>
              <a:rPr lang="en-US" sz="2000" dirty="0" smtClean="0">
                <a:latin typeface="Century Gothic"/>
                <a:cs typeface="Century Gothic"/>
              </a:rPr>
              <a:t> (if the EP has eventually gone through an interview process). If not interview first and then mark as interviewed.</a:t>
            </a:r>
          </a:p>
          <a:p>
            <a:pPr lvl="1"/>
            <a:r>
              <a:rPr lang="en-US" sz="2000" dirty="0" smtClean="0">
                <a:latin typeface="Century Gothic"/>
                <a:cs typeface="Century Gothic"/>
              </a:rPr>
              <a:t>Marked as</a:t>
            </a:r>
            <a:r>
              <a:rPr lang="en-US" sz="2000" b="1" dirty="0" smtClean="0">
                <a:latin typeface="Century Gothic"/>
                <a:cs typeface="Century Gothic"/>
              </a:rPr>
              <a:t> paid </a:t>
            </a:r>
            <a:r>
              <a:rPr lang="en-US" sz="2000" dirty="0" smtClean="0">
                <a:latin typeface="Century Gothic"/>
                <a:cs typeface="Century Gothic"/>
              </a:rPr>
              <a:t>if necessary (if payment scheme is in “apply stage”)</a:t>
            </a:r>
          </a:p>
          <a:p>
            <a:pPr lvl="1"/>
            <a:r>
              <a:rPr lang="en-US" sz="2000" b="1" dirty="0" smtClean="0">
                <a:latin typeface="Century Gothic"/>
                <a:cs typeface="Century Gothic"/>
              </a:rPr>
              <a:t>Attention!! </a:t>
            </a:r>
            <a:r>
              <a:rPr lang="en-US" sz="2000" dirty="0" smtClean="0">
                <a:latin typeface="Century Gothic"/>
                <a:cs typeface="Century Gothic"/>
              </a:rPr>
              <a:t>If the EP has “not to pay”, it is because</a:t>
            </a:r>
            <a:r>
              <a:rPr lang="es-ES" sz="2000" dirty="0" smtClean="0">
                <a:latin typeface="Century Gothic"/>
                <a:cs typeface="Century Gothic"/>
              </a:rPr>
              <a:t>e</a:t>
            </a:r>
            <a:r>
              <a:rPr lang="en-US" sz="2000" dirty="0" smtClean="0">
                <a:latin typeface="Century Gothic"/>
                <a:cs typeface="Century Gothic"/>
              </a:rPr>
              <a:t> the MC has not yet put any payment scheme, or because payment is in matched stage.</a:t>
            </a:r>
          </a:p>
          <a:p>
            <a:pPr lvl="1"/>
            <a:r>
              <a:rPr lang="en-US" sz="2000" b="1" dirty="0" smtClean="0">
                <a:latin typeface="Century Gothic"/>
                <a:cs typeface="Century Gothic"/>
              </a:rPr>
              <a:t>Attention!! </a:t>
            </a:r>
            <a:r>
              <a:rPr lang="en-US" sz="2000" dirty="0" smtClean="0">
                <a:latin typeface="Century Gothic"/>
                <a:cs typeface="Century Gothic"/>
              </a:rPr>
              <a:t>Only MCs can customize the payment scheme. If you are in an LC level, you will see it but will not be able to customize it. It is not a bug, it is just that the MC can do it so please contact your MC.</a:t>
            </a:r>
          </a:p>
          <a:p>
            <a:pPr lvl="1"/>
            <a:endParaRPr lang="en-US" sz="2000" dirty="0" smtClean="0">
              <a:latin typeface="Century Gothic"/>
              <a:cs typeface="Century Gothic"/>
            </a:endParaRPr>
          </a:p>
          <a:p>
            <a:pPr lvl="2"/>
            <a:endParaRPr lang="en-US" sz="1200" dirty="0" smtClean="0">
              <a:latin typeface="Century Gothic"/>
              <a:cs typeface="Century Gothic"/>
            </a:endParaRPr>
          </a:p>
          <a:p>
            <a:pPr lvl="1"/>
            <a:endParaRPr lang="en-US" sz="2000" dirty="0" smtClean="0">
              <a:latin typeface="Century Gothic"/>
              <a:cs typeface="Century Gothic"/>
            </a:endParaRPr>
          </a:p>
          <a:p>
            <a:pPr marL="0" indent="0">
              <a:buNone/>
            </a:pPr>
            <a:endParaRPr lang="en-US" sz="2200" dirty="0">
              <a:latin typeface="Century Gothic"/>
              <a:cs typeface="Century Gothic"/>
            </a:endParaRPr>
          </a:p>
        </p:txBody>
      </p:sp>
    </p:spTree>
    <p:extLst>
      <p:ext uri="{BB962C8B-B14F-4D97-AF65-F5344CB8AC3E}">
        <p14:creationId xmlns:p14="http://schemas.microsoft.com/office/powerpoint/2010/main" val="3100394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7067" y="1252538"/>
            <a:ext cx="2438400" cy="1143000"/>
          </a:xfrm>
        </p:spPr>
        <p:txBody>
          <a:bodyPr>
            <a:noAutofit/>
          </a:bodyPr>
          <a:lstStyle/>
          <a:p>
            <a:r>
              <a:rPr lang="en-US" sz="8800" dirty="0" smtClean="0">
                <a:latin typeface="Intro "/>
                <a:cs typeface="Intro "/>
              </a:rPr>
              <a:t>3.</a:t>
            </a:r>
            <a:endParaRPr lang="en-US" sz="8800" dirty="0">
              <a:latin typeface="Intro "/>
              <a:cs typeface="Intro "/>
            </a:endParaRPr>
          </a:p>
        </p:txBody>
      </p:sp>
      <p:sp>
        <p:nvSpPr>
          <p:cNvPr id="4" name="Rectángulo 3"/>
          <p:cNvSpPr/>
          <p:nvPr/>
        </p:nvSpPr>
        <p:spPr>
          <a:xfrm>
            <a:off x="1608667" y="1252538"/>
            <a:ext cx="7535333" cy="1269471"/>
          </a:xfrm>
          <a:prstGeom prst="rect">
            <a:avLst/>
          </a:prstGeom>
          <a:solidFill>
            <a:schemeClr val="accent6">
              <a:alpha val="49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solidFill>
                <a:latin typeface="Lobster 1.4"/>
                <a:cs typeface="Lobster 1.4"/>
              </a:rPr>
              <a:t>Make an Opportunity ready to be “Applied” to.</a:t>
            </a:r>
            <a:endParaRPr lang="en-US" sz="3200" dirty="0">
              <a:solidFill>
                <a:schemeClr val="tx1"/>
              </a:solidFill>
              <a:latin typeface="Lobster 1.4"/>
              <a:cs typeface="Lobster 1.4"/>
            </a:endParaRPr>
          </a:p>
        </p:txBody>
      </p:sp>
    </p:spTree>
    <p:extLst>
      <p:ext uri="{BB962C8B-B14F-4D97-AF65-F5344CB8AC3E}">
        <p14:creationId xmlns:p14="http://schemas.microsoft.com/office/powerpoint/2010/main" val="3698716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88371"/>
            <a:ext cx="8229600" cy="1143000"/>
          </a:xfrm>
        </p:spPr>
        <p:txBody>
          <a:bodyPr>
            <a:noAutofit/>
          </a:bodyPr>
          <a:lstStyle/>
          <a:p>
            <a:r>
              <a:rPr lang="en-US" sz="3200" dirty="0">
                <a:latin typeface="Lobster 1.4"/>
                <a:cs typeface="Lobster 1.4"/>
              </a:rPr>
              <a:t>Make an Opportunity ready to be “Applied” to.</a:t>
            </a:r>
          </a:p>
        </p:txBody>
      </p:sp>
      <p:sp>
        <p:nvSpPr>
          <p:cNvPr id="3" name="Marcador de contenido 2"/>
          <p:cNvSpPr>
            <a:spLocks noGrp="1"/>
          </p:cNvSpPr>
          <p:nvPr>
            <p:ph sz="half" idx="1"/>
          </p:nvPr>
        </p:nvSpPr>
        <p:spPr>
          <a:xfrm>
            <a:off x="457200" y="1227666"/>
            <a:ext cx="8229600" cy="4525963"/>
          </a:xfrm>
        </p:spPr>
        <p:txBody>
          <a:bodyPr>
            <a:noAutofit/>
          </a:bodyPr>
          <a:lstStyle/>
          <a:p>
            <a:pPr marL="0" indent="0">
              <a:buNone/>
            </a:pPr>
            <a:r>
              <a:rPr lang="en-US" sz="1600" b="1" dirty="0" smtClean="0">
                <a:latin typeface="Century Gothic"/>
                <a:cs typeface="Century Gothic"/>
              </a:rPr>
              <a:t>To create an opportunity in EXPA this are the mandatory fields:</a:t>
            </a:r>
            <a:endParaRPr lang="en-US" sz="1600" b="1" dirty="0">
              <a:latin typeface="Century Gothic"/>
              <a:cs typeface="Century Gothic"/>
            </a:endParaRPr>
          </a:p>
          <a:p>
            <a:r>
              <a:rPr lang="en-US" sz="1600" dirty="0" smtClean="0">
                <a:latin typeface="Century Gothic"/>
                <a:cs typeface="Century Gothic"/>
              </a:rPr>
              <a:t>Title</a:t>
            </a:r>
          </a:p>
          <a:p>
            <a:r>
              <a:rPr lang="en-US" sz="1600" dirty="0" smtClean="0">
                <a:latin typeface="Century Gothic"/>
                <a:cs typeface="Century Gothic"/>
              </a:rPr>
              <a:t>Host Committee</a:t>
            </a:r>
          </a:p>
          <a:p>
            <a:r>
              <a:rPr lang="en-US" sz="1600" dirty="0" smtClean="0">
                <a:latin typeface="Century Gothic"/>
                <a:cs typeface="Century Gothic"/>
              </a:rPr>
              <a:t>Organization Name</a:t>
            </a:r>
          </a:p>
          <a:p>
            <a:r>
              <a:rPr lang="en-US" sz="1600" dirty="0" smtClean="0">
                <a:latin typeface="Century Gothic"/>
                <a:cs typeface="Century Gothic"/>
              </a:rPr>
              <a:t>Application close date</a:t>
            </a:r>
          </a:p>
          <a:p>
            <a:r>
              <a:rPr lang="en-US" sz="1600" dirty="0" smtClean="0">
                <a:latin typeface="Century Gothic"/>
                <a:cs typeface="Century Gothic"/>
              </a:rPr>
              <a:t>Issues (GCDP) / Fields of work (GIP)</a:t>
            </a:r>
          </a:p>
          <a:p>
            <a:r>
              <a:rPr lang="en-US" sz="1600" dirty="0" smtClean="0">
                <a:latin typeface="Century Gothic"/>
                <a:cs typeface="Century Gothic"/>
              </a:rPr>
              <a:t>JD</a:t>
            </a:r>
          </a:p>
          <a:p>
            <a:r>
              <a:rPr lang="en-US" sz="1600" dirty="0" smtClean="0">
                <a:latin typeface="Century Gothic"/>
                <a:cs typeface="Century Gothic"/>
              </a:rPr>
              <a:t>Expected results</a:t>
            </a:r>
          </a:p>
          <a:p>
            <a:r>
              <a:rPr lang="en-US" sz="1600" dirty="0" smtClean="0">
                <a:latin typeface="Century Gothic"/>
                <a:cs typeface="Century Gothic"/>
              </a:rPr>
              <a:t>Skills</a:t>
            </a:r>
          </a:p>
          <a:p>
            <a:r>
              <a:rPr lang="en-US" sz="1600" dirty="0" smtClean="0">
                <a:latin typeface="Century Gothic"/>
                <a:cs typeface="Century Gothic"/>
              </a:rPr>
              <a:t>Backgrounds (do not create your own even though the system allows you to; you need to select over the list, </a:t>
            </a:r>
            <a:r>
              <a:rPr lang="en-US" sz="1600" dirty="0" err="1" smtClean="0">
                <a:latin typeface="Century Gothic"/>
                <a:cs typeface="Century Gothic"/>
              </a:rPr>
              <a:t>bec</a:t>
            </a:r>
            <a:r>
              <a:rPr lang="es-ES" sz="1600" dirty="0" err="1" smtClean="0">
                <a:latin typeface="Century Gothic"/>
                <a:cs typeface="Century Gothic"/>
              </a:rPr>
              <a:t>au</a:t>
            </a:r>
            <a:r>
              <a:rPr lang="en-US" sz="1600" dirty="0" smtClean="0">
                <a:latin typeface="Century Gothic"/>
                <a:cs typeface="Century Gothic"/>
              </a:rPr>
              <a:t>se you won</a:t>
            </a:r>
            <a:r>
              <a:rPr lang="fr-FR" sz="1600" dirty="0" smtClean="0">
                <a:latin typeface="Century Gothic"/>
                <a:cs typeface="Century Gothic"/>
              </a:rPr>
              <a:t>’</a:t>
            </a:r>
            <a:r>
              <a:rPr lang="en-US" sz="1600" dirty="0" smtClean="0">
                <a:latin typeface="Century Gothic"/>
                <a:cs typeface="Century Gothic"/>
              </a:rPr>
              <a:t>t be able to save the opportunity)</a:t>
            </a:r>
          </a:p>
          <a:p>
            <a:r>
              <a:rPr lang="es-ES" sz="1600" dirty="0" smtClean="0">
                <a:latin typeface="Century Gothic"/>
                <a:cs typeface="Century Gothic"/>
              </a:rPr>
              <a:t>L</a:t>
            </a:r>
            <a:r>
              <a:rPr lang="en-US" sz="1600" dirty="0" err="1" smtClean="0">
                <a:latin typeface="Century Gothic"/>
                <a:cs typeface="Century Gothic"/>
              </a:rPr>
              <a:t>anguages</a:t>
            </a:r>
            <a:endParaRPr lang="en-US" sz="1600" dirty="0" smtClean="0">
              <a:latin typeface="Century Gothic"/>
              <a:cs typeface="Century Gothic"/>
            </a:endParaRPr>
          </a:p>
          <a:p>
            <a:r>
              <a:rPr lang="en-US" sz="1600" dirty="0" smtClean="0">
                <a:latin typeface="Century Gothic"/>
                <a:cs typeface="Century Gothic"/>
              </a:rPr>
              <a:t>Specifics</a:t>
            </a:r>
          </a:p>
          <a:p>
            <a:pPr lvl="1"/>
            <a:r>
              <a:rPr lang="en-US" sz="1400" dirty="0" smtClean="0">
                <a:latin typeface="Century Gothic"/>
                <a:cs typeface="Century Gothic"/>
              </a:rPr>
              <a:t>Date range  (should not exceed the application close date, if not you won’t be able to save)</a:t>
            </a:r>
          </a:p>
          <a:p>
            <a:pPr lvl="1"/>
            <a:r>
              <a:rPr lang="en-US" sz="1400" dirty="0" smtClean="0">
                <a:latin typeface="Century Gothic"/>
                <a:cs typeface="Century Gothic"/>
              </a:rPr>
              <a:t>Duration</a:t>
            </a:r>
          </a:p>
          <a:p>
            <a:pPr lvl="1"/>
            <a:r>
              <a:rPr lang="en-US" sz="1400" dirty="0" smtClean="0">
                <a:latin typeface="Century Gothic"/>
                <a:cs typeface="Century Gothic"/>
              </a:rPr>
              <a:t>Salary (please put the currency to avoid S&amp;S issues in the future </a:t>
            </a:r>
            <a:r>
              <a:rPr lang="es-ES" sz="1400" dirty="0" smtClean="0">
                <a:latin typeface="Century Gothic"/>
                <a:cs typeface="Century Gothic"/>
              </a:rPr>
              <a:t>–</a:t>
            </a:r>
            <a:r>
              <a:rPr lang="en-US" sz="1400" dirty="0" smtClean="0">
                <a:latin typeface="Century Gothic"/>
                <a:cs typeface="Century Gothic"/>
              </a:rPr>
              <a:t> currency mandatory option is being developed now).</a:t>
            </a:r>
          </a:p>
          <a:p>
            <a:endParaRPr lang="en-US" sz="1100" dirty="0" smtClean="0">
              <a:latin typeface="Century Gothic"/>
              <a:cs typeface="Century Gothic"/>
            </a:endParaRPr>
          </a:p>
          <a:p>
            <a:pPr lvl="1"/>
            <a:endParaRPr lang="en-US" sz="1400" dirty="0" smtClean="0">
              <a:latin typeface="Century Gothic"/>
              <a:cs typeface="Century Gothic"/>
            </a:endParaRPr>
          </a:p>
          <a:p>
            <a:pPr marL="0" indent="0">
              <a:buNone/>
            </a:pPr>
            <a:endParaRPr lang="en-US" sz="1600" dirty="0">
              <a:latin typeface="Century Gothic"/>
              <a:cs typeface="Century Gothic"/>
            </a:endParaRPr>
          </a:p>
        </p:txBody>
      </p:sp>
    </p:spTree>
    <p:extLst>
      <p:ext uri="{BB962C8B-B14F-4D97-AF65-F5344CB8AC3E}">
        <p14:creationId xmlns:p14="http://schemas.microsoft.com/office/powerpoint/2010/main" val="1496419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3200" dirty="0">
                <a:latin typeface="Lobster 1.4"/>
                <a:cs typeface="Lobster 1.4"/>
              </a:rPr>
              <a:t>Make an Opportunity ready to be “Applied” to.</a:t>
            </a:r>
          </a:p>
        </p:txBody>
      </p:sp>
      <p:sp>
        <p:nvSpPr>
          <p:cNvPr id="3" name="Marcador de contenido 2"/>
          <p:cNvSpPr>
            <a:spLocks noGrp="1"/>
          </p:cNvSpPr>
          <p:nvPr>
            <p:ph sz="half" idx="1"/>
          </p:nvPr>
        </p:nvSpPr>
        <p:spPr>
          <a:xfrm>
            <a:off x="457200" y="1684866"/>
            <a:ext cx="8229600" cy="4525963"/>
          </a:xfrm>
        </p:spPr>
        <p:txBody>
          <a:bodyPr>
            <a:noAutofit/>
          </a:bodyPr>
          <a:lstStyle/>
          <a:p>
            <a:pPr marL="0" indent="0">
              <a:buNone/>
            </a:pPr>
            <a:r>
              <a:rPr lang="en-US" sz="2400" dirty="0" smtClean="0">
                <a:latin typeface="Century Gothic"/>
                <a:cs typeface="Century Gothic"/>
              </a:rPr>
              <a:t>Once you have created or it was migrated from my@ the opportunity, please go to opportunity menu and click on the opportunity, and check:</a:t>
            </a:r>
          </a:p>
          <a:p>
            <a:endParaRPr lang="en-US" sz="1800" dirty="0" smtClean="0">
              <a:latin typeface="Century Gothic"/>
              <a:cs typeface="Century Gothic"/>
            </a:endParaRPr>
          </a:p>
          <a:p>
            <a:pPr lvl="1"/>
            <a:r>
              <a:rPr lang="en-US" dirty="0" smtClean="0">
                <a:latin typeface="Century Gothic"/>
                <a:cs typeface="Century Gothic"/>
              </a:rPr>
              <a:t>If it has the salary, if not update it please</a:t>
            </a:r>
          </a:p>
          <a:p>
            <a:pPr lvl="1"/>
            <a:r>
              <a:rPr lang="es-ES" dirty="0" smtClean="0">
                <a:latin typeface="Century Gothic"/>
                <a:cs typeface="Century Gothic"/>
              </a:rPr>
              <a:t>P</a:t>
            </a:r>
            <a:r>
              <a:rPr lang="en-US" dirty="0" err="1" smtClean="0">
                <a:latin typeface="Century Gothic"/>
                <a:cs typeface="Century Gothic"/>
              </a:rPr>
              <a:t>ut</a:t>
            </a:r>
            <a:r>
              <a:rPr lang="en-US" dirty="0" smtClean="0">
                <a:latin typeface="Century Gothic"/>
                <a:cs typeface="Century Gothic"/>
              </a:rPr>
              <a:t> yourself or a member as TN manager of the opportunity</a:t>
            </a:r>
          </a:p>
          <a:p>
            <a:pPr lvl="1"/>
            <a:r>
              <a:rPr lang="en-US" dirty="0" smtClean="0">
                <a:latin typeface="Century Gothic"/>
                <a:cs typeface="Century Gothic"/>
              </a:rPr>
              <a:t>Mark the opportunity as “Open” </a:t>
            </a:r>
            <a:r>
              <a:rPr lang="es-ES" dirty="0" smtClean="0">
                <a:latin typeface="Century Gothic"/>
                <a:cs typeface="Century Gothic"/>
              </a:rPr>
              <a:t>–</a:t>
            </a:r>
            <a:r>
              <a:rPr lang="en-US" dirty="0" smtClean="0">
                <a:latin typeface="Century Gothic"/>
                <a:cs typeface="Century Gothic"/>
              </a:rPr>
              <a:t> only MCs can put as Open in the opportunity.</a:t>
            </a:r>
          </a:p>
          <a:p>
            <a:pPr lvl="1"/>
            <a:endParaRPr lang="en-US" dirty="0" smtClean="0">
              <a:latin typeface="Century Gothic"/>
              <a:cs typeface="Century Gothic"/>
            </a:endParaRPr>
          </a:p>
          <a:p>
            <a:pPr marL="0" indent="0">
              <a:buNone/>
            </a:pPr>
            <a:endParaRPr lang="en-US" dirty="0">
              <a:latin typeface="Century Gothic"/>
              <a:cs typeface="Century Gothic"/>
            </a:endParaRPr>
          </a:p>
        </p:txBody>
      </p:sp>
    </p:spTree>
    <p:extLst>
      <p:ext uri="{BB962C8B-B14F-4D97-AF65-F5344CB8AC3E}">
        <p14:creationId xmlns:p14="http://schemas.microsoft.com/office/powerpoint/2010/main" val="939089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AI 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ai 1415v1">
  <a:themeElements>
    <a:clrScheme name="О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О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AI V2.thmx</Template>
  <TotalTime>78</TotalTime>
  <Words>1057</Words>
  <Application>Microsoft Office PowerPoint</Application>
  <PresentationFormat>On-screen Show (4:3)</PresentationFormat>
  <Paragraphs>84</Paragraphs>
  <Slides>15</Slides>
  <Notes>0</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15</vt:i4>
      </vt:variant>
    </vt:vector>
  </HeadingPairs>
  <TitlesOfParts>
    <vt:vector size="28" baseType="lpstr">
      <vt:lpstr>Arial</vt:lpstr>
      <vt:lpstr>Calibri</vt:lpstr>
      <vt:lpstr>Century Gothic</vt:lpstr>
      <vt:lpstr>Franklin Gothic Medium</vt:lpstr>
      <vt:lpstr>Garamond</vt:lpstr>
      <vt:lpstr>Helvetica</vt:lpstr>
      <vt:lpstr>Intro </vt:lpstr>
      <vt:lpstr>Lobster 1.4</vt:lpstr>
      <vt:lpstr>Microsoft Sans Serif</vt:lpstr>
      <vt:lpstr>Wingdings</vt:lpstr>
      <vt:lpstr>AI V2</vt:lpstr>
      <vt:lpstr>1_Tema de Office</vt:lpstr>
      <vt:lpstr>ai 1415v1</vt:lpstr>
      <vt:lpstr>PowerPoint Presentation</vt:lpstr>
      <vt:lpstr>1.</vt:lpstr>
      <vt:lpstr>Be part of a team</vt:lpstr>
      <vt:lpstr>2.</vt:lpstr>
      <vt:lpstr>Make an EP ready to apply</vt:lpstr>
      <vt:lpstr>Make an EP ready to apply</vt:lpstr>
      <vt:lpstr>3.</vt:lpstr>
      <vt:lpstr>Make an Opportunity ready to be “Applied” to.</vt:lpstr>
      <vt:lpstr>Make an Opportunity ready to be “Applied” to.</vt:lpstr>
      <vt:lpstr>4.</vt:lpstr>
      <vt:lpstr>Ready to start the “Matching” process</vt:lpstr>
      <vt:lpstr>Ready to start the “Matching” process</vt:lpstr>
      <vt:lpstr>5.</vt:lpstr>
      <vt:lpstr>What if I find new problems?</vt:lpstr>
      <vt:lpstr>PowerPoint Presentation</vt:lpstr>
    </vt:vector>
  </TitlesOfParts>
  <Manager/>
  <Company>lucia.taboada@me.com</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Lucia Taboada</dc:creator>
  <cp:keywords/>
  <dc:description/>
  <cp:lastModifiedBy>Tinuoye</cp:lastModifiedBy>
  <cp:revision>12</cp:revision>
  <dcterms:created xsi:type="dcterms:W3CDTF">2014-11-15T14:49:23Z</dcterms:created>
  <dcterms:modified xsi:type="dcterms:W3CDTF">2014-11-20T12:59:31Z</dcterms:modified>
  <cp:category/>
</cp:coreProperties>
</file>